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601200" cy="12801600" type="A3"/>
  <p:notesSz cx="6797675" cy="9926638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3" d="100"/>
          <a:sy n="63" d="100"/>
        </p:scale>
        <p:origin x="2166" y="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EB1DC-88AD-47F0-A31A-9E9AFD2F1D1E}" type="datetimeFigureOut">
              <a:rPr lang="nb-NO" smtClean="0"/>
              <a:t>02.12.2014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A0D8C-FD3F-4804-8602-4E47792F59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8535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A0D8C-FD3F-4804-8602-4E47792F59F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503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3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81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1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0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4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1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8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9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7E2A-A80B-4D19-A7B8-DEA824BBFBD0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EE3F1-23DF-48DE-83CE-9E3B04B8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934123"/>
              </p:ext>
            </p:extLst>
          </p:nvPr>
        </p:nvGraphicFramePr>
        <p:xfrm>
          <a:off x="381000" y="304800"/>
          <a:ext cx="8642350" cy="110744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49375"/>
                <a:gridCol w="784225"/>
                <a:gridCol w="2362200"/>
                <a:gridCol w="228600"/>
                <a:gridCol w="228600"/>
                <a:gridCol w="232410"/>
                <a:gridCol w="1977390"/>
                <a:gridCol w="228600"/>
                <a:gridCol w="386715"/>
                <a:gridCol w="864235"/>
              </a:tblGrid>
              <a:tr h="609600">
                <a:tc gridSpan="9">
                  <a:txBody>
                    <a:bodyPr/>
                    <a:lstStyle/>
                    <a:p>
                      <a:r>
                        <a:rPr kumimoji="0" lang="en-US" sz="2200" b="0" i="0" u="none" strike="noStrike" kern="1200" cap="all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reflection blurRad="6350" stA="8000" endA="300" endPos="32000" dist="12700" dir="5400000" sy="-100000" algn="bl"/>
                          </a:effectLst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PROJECTnAME</a:t>
                      </a:r>
                      <a:r>
                        <a:rPr kumimoji="0" 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reflection blurRad="6350" stA="8000" endA="300" endPos="32000" dist="12700" dir="5400000" sy="-100000" algn="bl"/>
                          </a:effectLst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– [ month/week ] </a:t>
                      </a:r>
                      <a:endParaRPr lang="nb-NO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uLnTx/>
                          <a:uFillTx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kumimoji="0" lang="en-US" sz="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9"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Summary</a:t>
                      </a:r>
                    </a:p>
                    <a:p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r>
                        <a:rPr lang="nb-NO" sz="1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&lt;Project Status </a:t>
                      </a:r>
                      <a:r>
                        <a:rPr lang="nb-NO" sz="10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Summary</a:t>
                      </a:r>
                      <a:r>
                        <a:rPr lang="nb-NO" sz="10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</a:t>
                      </a:r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 sz="1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Performance Indicators</a:t>
                      </a:r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115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Status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Comment</a:t>
                      </a:r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200" dirty="0"/>
                    </a:p>
                  </a:txBody>
                  <a:tcPr>
                    <a:lnT w="12700" cmpd="sng">
                      <a:noFill/>
                    </a:lnT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8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Requests for Change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5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Status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T w="12700" cmpd="sng">
                      <a:noFill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Time</a:t>
                      </a: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Progress made versus planned</a:t>
                      </a: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uLnTx/>
                          <a:uFillTx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marL="228600" marR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900" noProof="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Requested</a:t>
                      </a:r>
                      <a:r>
                        <a:rPr lang="en-US" sz="900" baseline="0" noProof="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change</a:t>
                      </a:r>
                      <a:endParaRPr lang="en-US" sz="900" noProof="0" dirty="0" smtClean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r>
                        <a:rPr lang="en-US" sz="900" noProof="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Raised,</a:t>
                      </a:r>
                      <a:r>
                        <a:rPr lang="en-US" sz="900" baseline="0" noProof="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approved, pending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Scope</a:t>
                      </a: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Clarity, changes</a:t>
                      </a: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uLnTx/>
                          <a:uFillTx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O</a:t>
                      </a:r>
                    </a:p>
                    <a:p>
                      <a:pPr algn="ctr"/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0868"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Cost</a:t>
                      </a: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Spending against budget</a:t>
                      </a:r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uLnTx/>
                          <a:uFillTx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O</a:t>
                      </a:r>
                    </a:p>
                    <a:p>
                      <a:pPr algn="ctr"/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Key Issues and Risks</a:t>
                      </a:r>
                      <a:endParaRPr lang="nb-NO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Recommended Action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nb-NO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9044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Risk 1</a:t>
                      </a:r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Action 1</a:t>
                      </a:r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Quality</a:t>
                      </a: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lvl="0" indent="0" algn="l" defTabSz="1280160" rtl="0" eaLnBrk="1" fontAlgn="base" latinLnBrk="0" hangingPunct="1">
                        <a:lnSpc>
                          <a:spcPct val="90000"/>
                        </a:lnSpc>
                        <a:spcBef>
                          <a:spcPts val="7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Quality of work delivered</a:t>
                      </a:r>
                      <a:endParaRPr kumimoji="0" 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 smtClean="0"/>
                    </a:p>
                    <a:p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innerShdw blurRad="63500" dist="50800">
                              <a:prstClr val="black">
                                <a:alpha val="50000"/>
                              </a:prstClr>
                            </a:innerShdw>
                          </a:effectLst>
                          <a:uLnTx/>
                          <a:uFillTx/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O</a:t>
                      </a:r>
                    </a:p>
                    <a:p>
                      <a:pPr algn="ctr"/>
                      <a:endParaRPr lang="nb-NO" sz="9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8656">
                <a:tc>
                  <a:txBody>
                    <a:bodyPr/>
                    <a:lstStyle/>
                    <a:p>
                      <a:endParaRPr lang="nb-NO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nb-NO" sz="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nb-NO" sz="12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This</a:t>
                      </a:r>
                      <a:r>
                        <a:rPr lang="nb-NO" sz="12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Reporting Periode</a:t>
                      </a:r>
                      <a:endParaRPr lang="nb-NO" sz="12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Next</a:t>
                      </a:r>
                      <a:r>
                        <a:rPr kumimoji="0" lang="nb-N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Reporting Periode</a:t>
                      </a:r>
                    </a:p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rowSpan="2" grid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r>
                        <a:rPr lang="nb-NO" sz="9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  <a:p>
                      <a:endParaRPr lang="nb-NO" sz="900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nb-NO" sz="9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&lt;Project Manager&gt; &lt;Date&gt;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17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One-pager Project Status Report PMO Rev C</Template>
  <TotalTime>91</TotalTime>
  <Words>93</Words>
  <Application>Microsoft Office PowerPoint</Application>
  <PresentationFormat>A3 Paper (297x420 mm)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</vt:lpstr>
      <vt:lpstr>Calibri</vt:lpstr>
      <vt:lpstr>Verdana</vt:lpstr>
      <vt:lpstr>Office Theme</vt:lpstr>
      <vt:lpstr>PowerPoint Presentation</vt:lpstr>
    </vt:vector>
  </TitlesOfParts>
  <Company>Laerdal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Hetland, Martin</dc:creator>
  <cp:lastModifiedBy>Hetland, Martin</cp:lastModifiedBy>
  <cp:revision>9</cp:revision>
  <cp:lastPrinted>2012-10-01T07:39:16Z</cp:lastPrinted>
  <dcterms:created xsi:type="dcterms:W3CDTF">2014-12-02T08:30:13Z</dcterms:created>
  <dcterms:modified xsi:type="dcterms:W3CDTF">2014-12-02T10:01:55Z</dcterms:modified>
</cp:coreProperties>
</file>