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</p:sldMasterIdLst>
  <p:notesMasterIdLst>
    <p:notesMasterId r:id="rId13"/>
  </p:notesMasterIdLst>
  <p:sldIdLst>
    <p:sldId id="257" r:id="rId5"/>
    <p:sldId id="284" r:id="rId6"/>
    <p:sldId id="283" r:id="rId7"/>
    <p:sldId id="276" r:id="rId8"/>
    <p:sldId id="285" r:id="rId9"/>
    <p:sldId id="281" r:id="rId10"/>
    <p:sldId id="279" r:id="rId11"/>
    <p:sldId id="282" r:id="rId12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5">
          <p15:clr>
            <a:srgbClr val="A4A3A4"/>
          </p15:clr>
        </p15:guide>
        <p15:guide id="2" orient="horz" pos="101">
          <p15:clr>
            <a:srgbClr val="A4A3A4"/>
          </p15:clr>
        </p15:guide>
        <p15:guide id="3" orient="horz" pos="626">
          <p15:clr>
            <a:srgbClr val="A4A3A4"/>
          </p15:clr>
        </p15:guide>
        <p15:guide id="4" orient="horz" pos="3014">
          <p15:clr>
            <a:srgbClr val="A4A3A4"/>
          </p15:clr>
        </p15:guide>
        <p15:guide id="5" orient="horz" pos="20">
          <p15:clr>
            <a:srgbClr val="A4A3A4"/>
          </p15:clr>
        </p15:guide>
        <p15:guide id="6" orient="horz" pos="752">
          <p15:clr>
            <a:srgbClr val="A4A3A4"/>
          </p15:clr>
        </p15:guide>
        <p15:guide id="7" orient="horz" pos="2843">
          <p15:clr>
            <a:srgbClr val="A4A3A4"/>
          </p15:clr>
        </p15:guide>
        <p15:guide id="8" pos="773">
          <p15:clr>
            <a:srgbClr val="A4A3A4"/>
          </p15:clr>
        </p15:guide>
        <p15:guide id="9" pos="2880">
          <p15:clr>
            <a:srgbClr val="A4A3A4"/>
          </p15:clr>
        </p15:guide>
        <p15:guide id="10" pos="5252">
          <p15:clr>
            <a:srgbClr val="A4A3A4"/>
          </p15:clr>
        </p15:guide>
        <p15:guide id="11" pos="227">
          <p15:clr>
            <a:srgbClr val="A4A3A4"/>
          </p15:clr>
        </p15:guide>
        <p15:guide id="12" pos="369">
          <p15:clr>
            <a:srgbClr val="A4A3A4"/>
          </p15:clr>
        </p15:guide>
        <p15:guide id="13" pos="5160">
          <p15:clr>
            <a:srgbClr val="A4A3A4"/>
          </p15:clr>
        </p15:guide>
        <p15:guide id="14" pos="130">
          <p15:clr>
            <a:srgbClr val="A4A3A4"/>
          </p15:clr>
        </p15:guide>
        <p15:guide id="15" pos="33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CDCDCD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8" autoAdjust="0"/>
    <p:restoredTop sz="96433" autoAdjust="0"/>
  </p:normalViewPr>
  <p:slideViewPr>
    <p:cSldViewPr snapToGrid="0">
      <p:cViewPr varScale="1">
        <p:scale>
          <a:sx n="148" d="100"/>
          <a:sy n="148" d="100"/>
        </p:scale>
        <p:origin x="1050" y="120"/>
      </p:cViewPr>
      <p:guideLst>
        <p:guide orient="horz" pos="3115"/>
        <p:guide orient="horz" pos="101"/>
        <p:guide orient="horz" pos="626"/>
        <p:guide orient="horz" pos="3014"/>
        <p:guide orient="horz" pos="20"/>
        <p:guide orient="horz" pos="752"/>
        <p:guide orient="horz" pos="2843"/>
        <p:guide pos="773"/>
        <p:guide pos="2880"/>
        <p:guide pos="5252"/>
        <p:guide pos="227"/>
        <p:guide pos="369"/>
        <p:guide pos="5160"/>
        <p:guide pos="130"/>
        <p:guide pos="3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21B96-D557-4E48-8852-1EA8367E2F6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DEA84CB-0727-46DD-AE72-A30AE2C3F1FD}">
      <dgm:prSet phldrT="[Text]"/>
      <dgm:spPr/>
      <dgm:t>
        <a:bodyPr/>
        <a:lstStyle/>
        <a:p>
          <a:r>
            <a:rPr lang="en-US" noProof="0" dirty="0" smtClean="0"/>
            <a:t>Project Owner</a:t>
          </a:r>
          <a:endParaRPr lang="en-US" noProof="0" dirty="0"/>
        </a:p>
      </dgm:t>
    </dgm:pt>
    <dgm:pt modelId="{E593B14B-1C9B-476D-A17F-66AAFC75A46A}" type="parTrans" cxnId="{3A728E6B-F413-4434-9AA9-E838A46AFBBA}">
      <dgm:prSet/>
      <dgm:spPr/>
      <dgm:t>
        <a:bodyPr/>
        <a:lstStyle/>
        <a:p>
          <a:endParaRPr lang="en-US" noProof="0" dirty="0"/>
        </a:p>
      </dgm:t>
    </dgm:pt>
    <dgm:pt modelId="{D8036A7E-89D9-482E-B47B-5E4A881A3567}" type="sibTrans" cxnId="{3A728E6B-F413-4434-9AA9-E838A46AFBBA}">
      <dgm:prSet/>
      <dgm:spPr/>
      <dgm:t>
        <a:bodyPr/>
        <a:lstStyle/>
        <a:p>
          <a:endParaRPr lang="en-US" noProof="0" dirty="0" smtClean="0"/>
        </a:p>
      </dgm:t>
    </dgm:pt>
    <dgm:pt modelId="{E46374ED-6BA3-4B27-96D7-0604BC226F3C}" type="asst">
      <dgm:prSet phldrT="[Text]"/>
      <dgm:spPr/>
      <dgm:t>
        <a:bodyPr/>
        <a:lstStyle/>
        <a:p>
          <a:r>
            <a:rPr lang="en-US" noProof="0" dirty="0" smtClean="0"/>
            <a:t>Senior User</a:t>
          </a:r>
          <a:endParaRPr lang="en-US" noProof="0" dirty="0"/>
        </a:p>
      </dgm:t>
    </dgm:pt>
    <dgm:pt modelId="{BBA6367D-98FB-4615-A7E6-E5DC110934BB}" type="parTrans" cxnId="{24E2ED78-6E9C-4C98-9CCF-998FD9FB9B08}">
      <dgm:prSet/>
      <dgm:spPr/>
      <dgm:t>
        <a:bodyPr/>
        <a:lstStyle/>
        <a:p>
          <a:endParaRPr lang="en-US" noProof="0" dirty="0"/>
        </a:p>
      </dgm:t>
    </dgm:pt>
    <dgm:pt modelId="{FEE2F26E-F78E-46D2-A2C5-422EC0C63B81}" type="sibTrans" cxnId="{24E2ED78-6E9C-4C98-9CCF-998FD9FB9B08}">
      <dgm:prSet/>
      <dgm:spPr/>
      <dgm:t>
        <a:bodyPr/>
        <a:lstStyle/>
        <a:p>
          <a:endParaRPr lang="en-US" noProof="0" dirty="0"/>
        </a:p>
      </dgm:t>
    </dgm:pt>
    <dgm:pt modelId="{1B1FB978-C536-4CC1-8C4E-685A6DF14F9D}">
      <dgm:prSet phldrT="[Text]"/>
      <dgm:spPr/>
      <dgm:t>
        <a:bodyPr/>
        <a:lstStyle/>
        <a:p>
          <a:r>
            <a:rPr lang="en-US" noProof="0" dirty="0" smtClean="0"/>
            <a:t>Project Manager</a:t>
          </a:r>
          <a:endParaRPr lang="en-US" noProof="0" dirty="0"/>
        </a:p>
      </dgm:t>
    </dgm:pt>
    <dgm:pt modelId="{92C9D9D8-6E7D-406C-97C4-9BEBFB9D72D3}" type="parTrans" cxnId="{93C4873E-AD8A-4559-A7A0-564C8EC798EA}">
      <dgm:prSet/>
      <dgm:spPr/>
      <dgm:t>
        <a:bodyPr/>
        <a:lstStyle/>
        <a:p>
          <a:endParaRPr lang="en-US" noProof="0" dirty="0"/>
        </a:p>
      </dgm:t>
    </dgm:pt>
    <dgm:pt modelId="{8C423739-B30F-4739-8F20-C12483A925E4}" type="sibTrans" cxnId="{93C4873E-AD8A-4559-A7A0-564C8EC798EA}">
      <dgm:prSet/>
      <dgm:spPr/>
      <dgm:t>
        <a:bodyPr/>
        <a:lstStyle/>
        <a:p>
          <a:endParaRPr lang="en-US" noProof="0" dirty="0"/>
        </a:p>
      </dgm:t>
    </dgm:pt>
    <dgm:pt modelId="{9AE9066D-B5EF-45C3-B091-E34126AFEED8}" type="asst">
      <dgm:prSet/>
      <dgm:spPr/>
      <dgm:t>
        <a:bodyPr/>
        <a:lstStyle/>
        <a:p>
          <a:r>
            <a:rPr lang="en-US" noProof="0" dirty="0" smtClean="0"/>
            <a:t>Senior Supplier</a:t>
          </a:r>
          <a:endParaRPr lang="en-US" noProof="0" dirty="0"/>
        </a:p>
      </dgm:t>
    </dgm:pt>
    <dgm:pt modelId="{ED71C6D4-CB3F-46E5-9D15-36631912FD2A}" type="parTrans" cxnId="{5C4F2AFC-2BF7-4F14-A169-CB0381BB86E5}">
      <dgm:prSet/>
      <dgm:spPr/>
      <dgm:t>
        <a:bodyPr/>
        <a:lstStyle/>
        <a:p>
          <a:endParaRPr lang="en-US" noProof="0" dirty="0"/>
        </a:p>
      </dgm:t>
    </dgm:pt>
    <dgm:pt modelId="{AB4E75F3-C13F-4E56-8FAB-B79A916DA361}" type="sibTrans" cxnId="{5C4F2AFC-2BF7-4F14-A169-CB0381BB86E5}">
      <dgm:prSet/>
      <dgm:spPr/>
      <dgm:t>
        <a:bodyPr/>
        <a:lstStyle/>
        <a:p>
          <a:endParaRPr lang="en-US" noProof="0" dirty="0"/>
        </a:p>
      </dgm:t>
    </dgm:pt>
    <dgm:pt modelId="{D18124CF-F93E-4F73-9FF5-E2E2B6AF9915}">
      <dgm:prSet/>
      <dgm:spPr/>
      <dgm:t>
        <a:bodyPr/>
        <a:lstStyle/>
        <a:p>
          <a:r>
            <a:rPr lang="en-US" noProof="0" dirty="0" smtClean="0"/>
            <a:t>Team Manager &lt;Team&gt;</a:t>
          </a:r>
          <a:endParaRPr lang="en-US" noProof="0" dirty="0"/>
        </a:p>
      </dgm:t>
    </dgm:pt>
    <dgm:pt modelId="{D560E251-7F01-4681-BCD0-39E720173CC6}" type="parTrans" cxnId="{EC4426D2-16BF-4F56-B058-D1E09D0A1B0E}">
      <dgm:prSet/>
      <dgm:spPr/>
      <dgm:t>
        <a:bodyPr/>
        <a:lstStyle/>
        <a:p>
          <a:endParaRPr lang="en-US" noProof="0" dirty="0"/>
        </a:p>
      </dgm:t>
    </dgm:pt>
    <dgm:pt modelId="{596FCEA5-95BA-4320-B76D-FFC1C4563F0B}" type="sibTrans" cxnId="{EC4426D2-16BF-4F56-B058-D1E09D0A1B0E}">
      <dgm:prSet/>
      <dgm:spPr/>
      <dgm:t>
        <a:bodyPr/>
        <a:lstStyle/>
        <a:p>
          <a:endParaRPr lang="en-US" noProof="0" dirty="0"/>
        </a:p>
      </dgm:t>
    </dgm:pt>
    <dgm:pt modelId="{898DA131-C336-4190-8F7E-FBE23C9B2F93}">
      <dgm:prSet/>
      <dgm:spPr/>
      <dgm:t>
        <a:bodyPr/>
        <a:lstStyle/>
        <a:p>
          <a:r>
            <a:rPr lang="en-US" noProof="0" dirty="0" smtClean="0"/>
            <a:t>Team Manager &lt;Team&gt;</a:t>
          </a:r>
          <a:endParaRPr lang="en-US" noProof="0" dirty="0"/>
        </a:p>
      </dgm:t>
    </dgm:pt>
    <dgm:pt modelId="{5643806A-61E5-43E9-A8E3-0979C299934E}" type="parTrans" cxnId="{2BA3584C-534C-4A23-A5E6-66223B909BED}">
      <dgm:prSet/>
      <dgm:spPr/>
      <dgm:t>
        <a:bodyPr/>
        <a:lstStyle/>
        <a:p>
          <a:endParaRPr lang="en-US" noProof="0" dirty="0"/>
        </a:p>
      </dgm:t>
    </dgm:pt>
    <dgm:pt modelId="{9AF82A4F-D7A6-4BD5-A78B-1619818EA60C}" type="sibTrans" cxnId="{2BA3584C-534C-4A23-A5E6-66223B909BED}">
      <dgm:prSet/>
      <dgm:spPr/>
      <dgm:t>
        <a:bodyPr/>
        <a:lstStyle/>
        <a:p>
          <a:endParaRPr lang="en-US" noProof="0" dirty="0"/>
        </a:p>
      </dgm:t>
    </dgm:pt>
    <dgm:pt modelId="{3DC1A021-9362-48D5-81E4-CC2BB722C9BE}">
      <dgm:prSet/>
      <dgm:spPr/>
      <dgm:t>
        <a:bodyPr/>
        <a:lstStyle/>
        <a:p>
          <a:r>
            <a:rPr lang="en-US" noProof="0" dirty="0" smtClean="0"/>
            <a:t>Team Managers &lt;Team&gt;</a:t>
          </a:r>
          <a:endParaRPr lang="en-US" noProof="0" dirty="0"/>
        </a:p>
      </dgm:t>
    </dgm:pt>
    <dgm:pt modelId="{A83B7C26-DCC8-492E-93AA-A86F48F85A92}" type="parTrans" cxnId="{7821AC1C-E738-4FB9-9666-54DD70D4F0BC}">
      <dgm:prSet/>
      <dgm:spPr/>
      <dgm:t>
        <a:bodyPr/>
        <a:lstStyle/>
        <a:p>
          <a:endParaRPr lang="en-US" noProof="0" dirty="0"/>
        </a:p>
      </dgm:t>
    </dgm:pt>
    <dgm:pt modelId="{370905D1-FC82-4F50-A531-DA030FAEC10C}" type="sibTrans" cxnId="{7821AC1C-E738-4FB9-9666-54DD70D4F0BC}">
      <dgm:prSet/>
      <dgm:spPr/>
      <dgm:t>
        <a:bodyPr/>
        <a:lstStyle/>
        <a:p>
          <a:endParaRPr lang="en-US" noProof="0" dirty="0"/>
        </a:p>
      </dgm:t>
    </dgm:pt>
    <dgm:pt modelId="{53248C4E-02B9-4689-966E-3FB39589686C}" type="pres">
      <dgm:prSet presAssocID="{40B21B96-D557-4E48-8852-1EA8367E2F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1BF9E233-9F68-4E5F-8EA0-ABFE7EA13622}" type="pres">
      <dgm:prSet presAssocID="{CDEA84CB-0727-46DD-AE72-A30AE2C3F1FD}" presName="hierRoot1" presStyleCnt="0">
        <dgm:presLayoutVars>
          <dgm:hierBranch val="init"/>
        </dgm:presLayoutVars>
      </dgm:prSet>
      <dgm:spPr/>
    </dgm:pt>
    <dgm:pt modelId="{6A3C5DD4-8C30-438B-AE4E-1BE09D9E43B9}" type="pres">
      <dgm:prSet presAssocID="{CDEA84CB-0727-46DD-AE72-A30AE2C3F1FD}" presName="rootComposite1" presStyleCnt="0"/>
      <dgm:spPr/>
    </dgm:pt>
    <dgm:pt modelId="{46CE029C-5685-46EB-A1EE-F18694A24DE9}" type="pres">
      <dgm:prSet presAssocID="{CDEA84CB-0727-46DD-AE72-A30AE2C3F1FD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903903A3-6797-462C-A7D9-ADAD2B17BB6B}" type="pres">
      <dgm:prSet presAssocID="{CDEA84CB-0727-46DD-AE72-A30AE2C3F1FD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6D1D4CC0-6083-421C-BF4D-0185BC83B833}" type="pres">
      <dgm:prSet presAssocID="{CDEA84CB-0727-46DD-AE72-A30AE2C3F1FD}" presName="rootConnector1" presStyleLbl="node1" presStyleIdx="0" presStyleCnt="4"/>
      <dgm:spPr/>
      <dgm:t>
        <a:bodyPr/>
        <a:lstStyle/>
        <a:p>
          <a:endParaRPr lang="nb-NO"/>
        </a:p>
      </dgm:t>
    </dgm:pt>
    <dgm:pt modelId="{4E0F7DC6-05F5-4D8F-AEED-9B09DEAFAA55}" type="pres">
      <dgm:prSet presAssocID="{CDEA84CB-0727-46DD-AE72-A30AE2C3F1FD}" presName="hierChild2" presStyleCnt="0"/>
      <dgm:spPr/>
    </dgm:pt>
    <dgm:pt modelId="{2F34978E-9981-42A6-94ED-6216716B70AD}" type="pres">
      <dgm:prSet presAssocID="{92C9D9D8-6E7D-406C-97C4-9BEBFB9D72D3}" presName="Name37" presStyleLbl="parChTrans1D2" presStyleIdx="0" presStyleCnt="3"/>
      <dgm:spPr/>
      <dgm:t>
        <a:bodyPr/>
        <a:lstStyle/>
        <a:p>
          <a:endParaRPr lang="nb-NO"/>
        </a:p>
      </dgm:t>
    </dgm:pt>
    <dgm:pt modelId="{3672372E-91DF-4A06-8D96-AC6DD4A77FD1}" type="pres">
      <dgm:prSet presAssocID="{1B1FB978-C536-4CC1-8C4E-685A6DF14F9D}" presName="hierRoot2" presStyleCnt="0">
        <dgm:presLayoutVars>
          <dgm:hierBranch val="init"/>
        </dgm:presLayoutVars>
      </dgm:prSet>
      <dgm:spPr/>
    </dgm:pt>
    <dgm:pt modelId="{821E9590-AEB3-44F8-A527-B0224C2CB30C}" type="pres">
      <dgm:prSet presAssocID="{1B1FB978-C536-4CC1-8C4E-685A6DF14F9D}" presName="rootComposite" presStyleCnt="0"/>
      <dgm:spPr/>
    </dgm:pt>
    <dgm:pt modelId="{42965718-33AF-4754-9157-E5B3E91D8BE6}" type="pres">
      <dgm:prSet presAssocID="{1B1FB978-C536-4CC1-8C4E-685A6DF14F9D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101FB234-0608-4943-8DFB-50246F14C36E}" type="pres">
      <dgm:prSet presAssocID="{1B1FB978-C536-4CC1-8C4E-685A6DF14F9D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DDFC3AE8-B59D-4140-A5F4-0D45219BFD05}" type="pres">
      <dgm:prSet presAssocID="{1B1FB978-C536-4CC1-8C4E-685A6DF14F9D}" presName="rootConnector" presStyleLbl="node2" presStyleIdx="0" presStyleCnt="0"/>
      <dgm:spPr/>
      <dgm:t>
        <a:bodyPr/>
        <a:lstStyle/>
        <a:p>
          <a:endParaRPr lang="nb-NO"/>
        </a:p>
      </dgm:t>
    </dgm:pt>
    <dgm:pt modelId="{72C23454-F9E2-4CC8-A404-9E5F137A74E8}" type="pres">
      <dgm:prSet presAssocID="{1B1FB978-C536-4CC1-8C4E-685A6DF14F9D}" presName="hierChild4" presStyleCnt="0"/>
      <dgm:spPr/>
    </dgm:pt>
    <dgm:pt modelId="{2031EEF5-C09E-49DD-91DC-AFA1830C80C1}" type="pres">
      <dgm:prSet presAssocID="{D560E251-7F01-4681-BCD0-39E720173CC6}" presName="Name37" presStyleLbl="parChTrans1D3" presStyleIdx="0" presStyleCnt="3"/>
      <dgm:spPr/>
      <dgm:t>
        <a:bodyPr/>
        <a:lstStyle/>
        <a:p>
          <a:endParaRPr lang="nb-NO"/>
        </a:p>
      </dgm:t>
    </dgm:pt>
    <dgm:pt modelId="{E797671C-D877-4A17-A807-45816D02B9B6}" type="pres">
      <dgm:prSet presAssocID="{D18124CF-F93E-4F73-9FF5-E2E2B6AF9915}" presName="hierRoot2" presStyleCnt="0">
        <dgm:presLayoutVars>
          <dgm:hierBranch val="init"/>
        </dgm:presLayoutVars>
      </dgm:prSet>
      <dgm:spPr/>
    </dgm:pt>
    <dgm:pt modelId="{AC0CFB52-83E5-4370-B7B7-8534BC265EEE}" type="pres">
      <dgm:prSet presAssocID="{D18124CF-F93E-4F73-9FF5-E2E2B6AF9915}" presName="rootComposite" presStyleCnt="0"/>
      <dgm:spPr/>
    </dgm:pt>
    <dgm:pt modelId="{4164AEB2-AB2A-4774-A8F1-712DB40305C3}" type="pres">
      <dgm:prSet presAssocID="{D18124CF-F93E-4F73-9FF5-E2E2B6AF9915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DB8FBFA2-C126-4070-ADA7-498A64C145E1}" type="pres">
      <dgm:prSet presAssocID="{D18124CF-F93E-4F73-9FF5-E2E2B6AF9915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CA950942-25BC-4305-A320-1DA65C992DC9}" type="pres">
      <dgm:prSet presAssocID="{D18124CF-F93E-4F73-9FF5-E2E2B6AF9915}" presName="rootConnector" presStyleLbl="node3" presStyleIdx="0" presStyleCnt="0"/>
      <dgm:spPr/>
      <dgm:t>
        <a:bodyPr/>
        <a:lstStyle/>
        <a:p>
          <a:endParaRPr lang="nb-NO"/>
        </a:p>
      </dgm:t>
    </dgm:pt>
    <dgm:pt modelId="{0A3C49D8-3F7A-4C60-88B3-18D99CF8C952}" type="pres">
      <dgm:prSet presAssocID="{D18124CF-F93E-4F73-9FF5-E2E2B6AF9915}" presName="hierChild4" presStyleCnt="0"/>
      <dgm:spPr/>
    </dgm:pt>
    <dgm:pt modelId="{A6947529-E1BD-4BF0-9390-837A95607A7B}" type="pres">
      <dgm:prSet presAssocID="{D18124CF-F93E-4F73-9FF5-E2E2B6AF9915}" presName="hierChild5" presStyleCnt="0"/>
      <dgm:spPr/>
    </dgm:pt>
    <dgm:pt modelId="{7B76293B-E434-481F-AB8F-B62DA24CF3D7}" type="pres">
      <dgm:prSet presAssocID="{5643806A-61E5-43E9-A8E3-0979C299934E}" presName="Name37" presStyleLbl="parChTrans1D3" presStyleIdx="1" presStyleCnt="3"/>
      <dgm:spPr/>
      <dgm:t>
        <a:bodyPr/>
        <a:lstStyle/>
        <a:p>
          <a:endParaRPr lang="nb-NO"/>
        </a:p>
      </dgm:t>
    </dgm:pt>
    <dgm:pt modelId="{C8342B33-038D-4C61-94E3-1466BC6DAF74}" type="pres">
      <dgm:prSet presAssocID="{898DA131-C336-4190-8F7E-FBE23C9B2F93}" presName="hierRoot2" presStyleCnt="0">
        <dgm:presLayoutVars>
          <dgm:hierBranch val="init"/>
        </dgm:presLayoutVars>
      </dgm:prSet>
      <dgm:spPr/>
    </dgm:pt>
    <dgm:pt modelId="{128467D5-98BC-456B-8698-E0A6B00F6498}" type="pres">
      <dgm:prSet presAssocID="{898DA131-C336-4190-8F7E-FBE23C9B2F93}" presName="rootComposite" presStyleCnt="0"/>
      <dgm:spPr/>
    </dgm:pt>
    <dgm:pt modelId="{E7E43EF9-4FB4-4CD3-A4F7-42D9FD91E8DC}" type="pres">
      <dgm:prSet presAssocID="{898DA131-C336-4190-8F7E-FBE23C9B2F93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9EF5A154-6D51-43F6-AD8D-D6F3EAB4A56D}" type="pres">
      <dgm:prSet presAssocID="{898DA131-C336-4190-8F7E-FBE23C9B2F93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B7EE4BE5-FE53-4EAA-943E-686F0ADDB006}" type="pres">
      <dgm:prSet presAssocID="{898DA131-C336-4190-8F7E-FBE23C9B2F93}" presName="rootConnector" presStyleLbl="node3" presStyleIdx="0" presStyleCnt="0"/>
      <dgm:spPr/>
      <dgm:t>
        <a:bodyPr/>
        <a:lstStyle/>
        <a:p>
          <a:endParaRPr lang="nb-NO"/>
        </a:p>
      </dgm:t>
    </dgm:pt>
    <dgm:pt modelId="{55576D8E-7AE7-4DA8-B263-C11AB1BA3C1A}" type="pres">
      <dgm:prSet presAssocID="{898DA131-C336-4190-8F7E-FBE23C9B2F93}" presName="hierChild4" presStyleCnt="0"/>
      <dgm:spPr/>
    </dgm:pt>
    <dgm:pt modelId="{EB0D7BFA-CBC1-4F10-AB7B-D8446389B827}" type="pres">
      <dgm:prSet presAssocID="{898DA131-C336-4190-8F7E-FBE23C9B2F93}" presName="hierChild5" presStyleCnt="0"/>
      <dgm:spPr/>
    </dgm:pt>
    <dgm:pt modelId="{7D43F39C-3CFD-40D8-92C2-76D5308F55D8}" type="pres">
      <dgm:prSet presAssocID="{A83B7C26-DCC8-492E-93AA-A86F48F85A92}" presName="Name37" presStyleLbl="parChTrans1D3" presStyleIdx="2" presStyleCnt="3"/>
      <dgm:spPr/>
      <dgm:t>
        <a:bodyPr/>
        <a:lstStyle/>
        <a:p>
          <a:endParaRPr lang="nb-NO"/>
        </a:p>
      </dgm:t>
    </dgm:pt>
    <dgm:pt modelId="{6D25DF40-7C96-445D-83A2-E0C54ABBDCE2}" type="pres">
      <dgm:prSet presAssocID="{3DC1A021-9362-48D5-81E4-CC2BB722C9BE}" presName="hierRoot2" presStyleCnt="0">
        <dgm:presLayoutVars>
          <dgm:hierBranch val="init"/>
        </dgm:presLayoutVars>
      </dgm:prSet>
      <dgm:spPr/>
    </dgm:pt>
    <dgm:pt modelId="{C9527A2A-A154-46E2-A972-E6CFFBEE24D7}" type="pres">
      <dgm:prSet presAssocID="{3DC1A021-9362-48D5-81E4-CC2BB722C9BE}" presName="rootComposite" presStyleCnt="0"/>
      <dgm:spPr/>
    </dgm:pt>
    <dgm:pt modelId="{859AF694-7670-4702-BA25-161846B1F748}" type="pres">
      <dgm:prSet presAssocID="{3DC1A021-9362-48D5-81E4-CC2BB722C9BE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11B4C8B4-F1F1-47C0-9373-EB550D1BACCE}" type="pres">
      <dgm:prSet presAssocID="{3DC1A021-9362-48D5-81E4-CC2BB722C9BE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7DA93C63-2F2C-4F8D-8DBE-CB31E99BD5B2}" type="pres">
      <dgm:prSet presAssocID="{3DC1A021-9362-48D5-81E4-CC2BB722C9BE}" presName="rootConnector" presStyleLbl="node3" presStyleIdx="0" presStyleCnt="0"/>
      <dgm:spPr/>
      <dgm:t>
        <a:bodyPr/>
        <a:lstStyle/>
        <a:p>
          <a:endParaRPr lang="nb-NO"/>
        </a:p>
      </dgm:t>
    </dgm:pt>
    <dgm:pt modelId="{DA301A1C-F9FF-4C61-AF7F-5D226491EB3C}" type="pres">
      <dgm:prSet presAssocID="{3DC1A021-9362-48D5-81E4-CC2BB722C9BE}" presName="hierChild4" presStyleCnt="0"/>
      <dgm:spPr/>
    </dgm:pt>
    <dgm:pt modelId="{4D354D10-96D3-4A14-A67B-21F6D1AD98A6}" type="pres">
      <dgm:prSet presAssocID="{3DC1A021-9362-48D5-81E4-CC2BB722C9BE}" presName="hierChild5" presStyleCnt="0"/>
      <dgm:spPr/>
    </dgm:pt>
    <dgm:pt modelId="{4E466F74-2D7C-411C-AEF9-9E99325D7B66}" type="pres">
      <dgm:prSet presAssocID="{1B1FB978-C536-4CC1-8C4E-685A6DF14F9D}" presName="hierChild5" presStyleCnt="0"/>
      <dgm:spPr/>
    </dgm:pt>
    <dgm:pt modelId="{63ABF6BC-3565-4C59-9A2D-D2336644E2E2}" type="pres">
      <dgm:prSet presAssocID="{CDEA84CB-0727-46DD-AE72-A30AE2C3F1FD}" presName="hierChild3" presStyleCnt="0"/>
      <dgm:spPr/>
    </dgm:pt>
    <dgm:pt modelId="{03D9D5CD-9BAC-4CBE-A076-7AC9F74D252A}" type="pres">
      <dgm:prSet presAssocID="{BBA6367D-98FB-4615-A7E6-E5DC110934BB}" presName="Name96" presStyleLbl="parChTrans1D2" presStyleIdx="1" presStyleCnt="3"/>
      <dgm:spPr/>
      <dgm:t>
        <a:bodyPr/>
        <a:lstStyle/>
        <a:p>
          <a:endParaRPr lang="nb-NO"/>
        </a:p>
      </dgm:t>
    </dgm:pt>
    <dgm:pt modelId="{C09FE54B-B9E2-4C6B-84BC-8A2D5CE61A0B}" type="pres">
      <dgm:prSet presAssocID="{E46374ED-6BA3-4B27-96D7-0604BC226F3C}" presName="hierRoot3" presStyleCnt="0">
        <dgm:presLayoutVars>
          <dgm:hierBranch val="init"/>
        </dgm:presLayoutVars>
      </dgm:prSet>
      <dgm:spPr/>
    </dgm:pt>
    <dgm:pt modelId="{DA25A4BE-F501-43D8-A6A6-6F66DBEEB625}" type="pres">
      <dgm:prSet presAssocID="{E46374ED-6BA3-4B27-96D7-0604BC226F3C}" presName="rootComposite3" presStyleCnt="0"/>
      <dgm:spPr/>
    </dgm:pt>
    <dgm:pt modelId="{E84C27B3-9630-4490-A0B0-43D2C1E61D05}" type="pres">
      <dgm:prSet presAssocID="{E46374ED-6BA3-4B27-96D7-0604BC226F3C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83E72CA-3D2B-4024-9A8B-F346A4115FC3}" type="pres">
      <dgm:prSet presAssocID="{E46374ED-6BA3-4B27-96D7-0604BC226F3C}" presName="titleText3" presStyleLbl="fgAcc2" presStyleIdx="0" presStyleCnt="2" custScaleY="157213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1BD32563-FC05-4EDE-829A-AB9D8DDA327D}" type="pres">
      <dgm:prSet presAssocID="{E46374ED-6BA3-4B27-96D7-0604BC226F3C}" presName="rootConnector3" presStyleLbl="asst1" presStyleIdx="0" presStyleCnt="2"/>
      <dgm:spPr/>
      <dgm:t>
        <a:bodyPr/>
        <a:lstStyle/>
        <a:p>
          <a:endParaRPr lang="nb-NO"/>
        </a:p>
      </dgm:t>
    </dgm:pt>
    <dgm:pt modelId="{968B5070-231E-45AC-8E9A-BBDF9CBD280C}" type="pres">
      <dgm:prSet presAssocID="{E46374ED-6BA3-4B27-96D7-0604BC226F3C}" presName="hierChild6" presStyleCnt="0"/>
      <dgm:spPr/>
    </dgm:pt>
    <dgm:pt modelId="{D00C9E2F-C0CB-4347-8149-B881CA37B383}" type="pres">
      <dgm:prSet presAssocID="{E46374ED-6BA3-4B27-96D7-0604BC226F3C}" presName="hierChild7" presStyleCnt="0"/>
      <dgm:spPr/>
    </dgm:pt>
    <dgm:pt modelId="{75F441A3-5B91-4704-B670-836436FD67B9}" type="pres">
      <dgm:prSet presAssocID="{ED71C6D4-CB3F-46E5-9D15-36631912FD2A}" presName="Name96" presStyleLbl="parChTrans1D2" presStyleIdx="2" presStyleCnt="3"/>
      <dgm:spPr/>
      <dgm:t>
        <a:bodyPr/>
        <a:lstStyle/>
        <a:p>
          <a:endParaRPr lang="nb-NO"/>
        </a:p>
      </dgm:t>
    </dgm:pt>
    <dgm:pt modelId="{91152C06-A104-4340-8174-3C935601BB52}" type="pres">
      <dgm:prSet presAssocID="{9AE9066D-B5EF-45C3-B091-E34126AFEED8}" presName="hierRoot3" presStyleCnt="0">
        <dgm:presLayoutVars>
          <dgm:hierBranch val="init"/>
        </dgm:presLayoutVars>
      </dgm:prSet>
      <dgm:spPr/>
    </dgm:pt>
    <dgm:pt modelId="{9749B722-9153-4F1D-B965-7CB4F351B610}" type="pres">
      <dgm:prSet presAssocID="{9AE9066D-B5EF-45C3-B091-E34126AFEED8}" presName="rootComposite3" presStyleCnt="0"/>
      <dgm:spPr/>
    </dgm:pt>
    <dgm:pt modelId="{0A205754-4557-4ED6-BDAA-31B2E2010210}" type="pres">
      <dgm:prSet presAssocID="{9AE9066D-B5EF-45C3-B091-E34126AFEED8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33B2095-E8E4-4CBF-A66E-FA9367B6E22D}" type="pres">
      <dgm:prSet presAssocID="{9AE9066D-B5EF-45C3-B091-E34126AFEED8}" presName="titleText3" presStyleLbl="fgAcc2" presStyleIdx="1" presStyleCnt="2" custScaleY="248549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D1707AE0-8B88-4A5D-88D0-3477CC49B818}" type="pres">
      <dgm:prSet presAssocID="{9AE9066D-B5EF-45C3-B091-E34126AFEED8}" presName="rootConnector3" presStyleLbl="asst1" presStyleIdx="1" presStyleCnt="2"/>
      <dgm:spPr/>
      <dgm:t>
        <a:bodyPr/>
        <a:lstStyle/>
        <a:p>
          <a:endParaRPr lang="nb-NO"/>
        </a:p>
      </dgm:t>
    </dgm:pt>
    <dgm:pt modelId="{AA383BF4-24A3-4A20-87F4-F1CC147E42FA}" type="pres">
      <dgm:prSet presAssocID="{9AE9066D-B5EF-45C3-B091-E34126AFEED8}" presName="hierChild6" presStyleCnt="0"/>
      <dgm:spPr/>
    </dgm:pt>
    <dgm:pt modelId="{C901AB82-7CA7-43B4-A268-CDF4B8B83C32}" type="pres">
      <dgm:prSet presAssocID="{9AE9066D-B5EF-45C3-B091-E34126AFEED8}" presName="hierChild7" presStyleCnt="0"/>
      <dgm:spPr/>
    </dgm:pt>
  </dgm:ptLst>
  <dgm:cxnLst>
    <dgm:cxn modelId="{5C4F2AFC-2BF7-4F14-A169-CB0381BB86E5}" srcId="{CDEA84CB-0727-46DD-AE72-A30AE2C3F1FD}" destId="{9AE9066D-B5EF-45C3-B091-E34126AFEED8}" srcOrd="2" destOrd="0" parTransId="{ED71C6D4-CB3F-46E5-9D15-36631912FD2A}" sibTransId="{AB4E75F3-C13F-4E56-8FAB-B79A916DA361}"/>
    <dgm:cxn modelId="{C4D9BF70-6134-450C-95A9-5ED3FEBF742F}" type="presOf" srcId="{A83B7C26-DCC8-492E-93AA-A86F48F85A92}" destId="{7D43F39C-3CFD-40D8-92C2-76D5308F55D8}" srcOrd="0" destOrd="0" presId="urn:microsoft.com/office/officeart/2008/layout/NameandTitleOrganizationalChart"/>
    <dgm:cxn modelId="{7D30EE63-9BDE-4F5A-BB66-220365C6DEB0}" type="presOf" srcId="{596FCEA5-95BA-4320-B76D-FFC1C4563F0B}" destId="{DB8FBFA2-C126-4070-ADA7-498A64C145E1}" srcOrd="0" destOrd="0" presId="urn:microsoft.com/office/officeart/2008/layout/NameandTitleOrganizationalChart"/>
    <dgm:cxn modelId="{E552F70C-FE58-4FF7-9064-4291435EB90B}" type="presOf" srcId="{8C423739-B30F-4739-8F20-C12483A925E4}" destId="{101FB234-0608-4943-8DFB-50246F14C36E}" srcOrd="0" destOrd="0" presId="urn:microsoft.com/office/officeart/2008/layout/NameandTitleOrganizationalChart"/>
    <dgm:cxn modelId="{F43C4FAA-663D-45B9-9862-97ECFA4C3918}" type="presOf" srcId="{D8036A7E-89D9-482E-B47B-5E4A881A3567}" destId="{903903A3-6797-462C-A7D9-ADAD2B17BB6B}" srcOrd="0" destOrd="0" presId="urn:microsoft.com/office/officeart/2008/layout/NameandTitleOrganizationalChart"/>
    <dgm:cxn modelId="{21EBA96B-7F8A-40DC-B8DB-E41D3831AFE3}" type="presOf" srcId="{BBA6367D-98FB-4615-A7E6-E5DC110934BB}" destId="{03D9D5CD-9BAC-4CBE-A076-7AC9F74D252A}" srcOrd="0" destOrd="0" presId="urn:microsoft.com/office/officeart/2008/layout/NameandTitleOrganizationalChart"/>
    <dgm:cxn modelId="{07D31D8D-2014-46BD-ADA2-AEBDEE3A2CB2}" type="presOf" srcId="{92C9D9D8-6E7D-406C-97C4-9BEBFB9D72D3}" destId="{2F34978E-9981-42A6-94ED-6216716B70AD}" srcOrd="0" destOrd="0" presId="urn:microsoft.com/office/officeart/2008/layout/NameandTitleOrganizationalChart"/>
    <dgm:cxn modelId="{2BA3584C-534C-4A23-A5E6-66223B909BED}" srcId="{1B1FB978-C536-4CC1-8C4E-685A6DF14F9D}" destId="{898DA131-C336-4190-8F7E-FBE23C9B2F93}" srcOrd="1" destOrd="0" parTransId="{5643806A-61E5-43E9-A8E3-0979C299934E}" sibTransId="{9AF82A4F-D7A6-4BD5-A78B-1619818EA60C}"/>
    <dgm:cxn modelId="{7821AC1C-E738-4FB9-9666-54DD70D4F0BC}" srcId="{1B1FB978-C536-4CC1-8C4E-685A6DF14F9D}" destId="{3DC1A021-9362-48D5-81E4-CC2BB722C9BE}" srcOrd="2" destOrd="0" parTransId="{A83B7C26-DCC8-492E-93AA-A86F48F85A92}" sibTransId="{370905D1-FC82-4F50-A531-DA030FAEC10C}"/>
    <dgm:cxn modelId="{4256E9BF-4D5E-4B21-AEE4-143E0847BDB7}" type="presOf" srcId="{9AE9066D-B5EF-45C3-B091-E34126AFEED8}" destId="{0A205754-4557-4ED6-BDAA-31B2E2010210}" srcOrd="0" destOrd="0" presId="urn:microsoft.com/office/officeart/2008/layout/NameandTitleOrganizationalChart"/>
    <dgm:cxn modelId="{794F3584-183C-49E2-8F5A-0BBD623C4EEE}" type="presOf" srcId="{9AF82A4F-D7A6-4BD5-A78B-1619818EA60C}" destId="{9EF5A154-6D51-43F6-AD8D-D6F3EAB4A56D}" srcOrd="0" destOrd="0" presId="urn:microsoft.com/office/officeart/2008/layout/NameandTitleOrganizationalChart"/>
    <dgm:cxn modelId="{757BEAA0-91C3-4FE5-A51A-5DD574D51C18}" type="presOf" srcId="{40B21B96-D557-4E48-8852-1EA8367E2F64}" destId="{53248C4E-02B9-4689-966E-3FB39589686C}" srcOrd="0" destOrd="0" presId="urn:microsoft.com/office/officeart/2008/layout/NameandTitleOrganizationalChart"/>
    <dgm:cxn modelId="{93C4873E-AD8A-4559-A7A0-564C8EC798EA}" srcId="{CDEA84CB-0727-46DD-AE72-A30AE2C3F1FD}" destId="{1B1FB978-C536-4CC1-8C4E-685A6DF14F9D}" srcOrd="1" destOrd="0" parTransId="{92C9D9D8-6E7D-406C-97C4-9BEBFB9D72D3}" sibTransId="{8C423739-B30F-4739-8F20-C12483A925E4}"/>
    <dgm:cxn modelId="{FE9E0649-5920-4179-AB0D-A5E0852426E9}" type="presOf" srcId="{D18124CF-F93E-4F73-9FF5-E2E2B6AF9915}" destId="{CA950942-25BC-4305-A320-1DA65C992DC9}" srcOrd="1" destOrd="0" presId="urn:microsoft.com/office/officeart/2008/layout/NameandTitleOrganizationalChart"/>
    <dgm:cxn modelId="{84419C13-DFF9-4FCD-9194-0A50ADF7A212}" type="presOf" srcId="{9AE9066D-B5EF-45C3-B091-E34126AFEED8}" destId="{D1707AE0-8B88-4A5D-88D0-3477CC49B818}" srcOrd="1" destOrd="0" presId="urn:microsoft.com/office/officeart/2008/layout/NameandTitleOrganizationalChart"/>
    <dgm:cxn modelId="{36FBF8BB-DAA2-4070-A3F2-827493E16764}" type="presOf" srcId="{ED71C6D4-CB3F-46E5-9D15-36631912FD2A}" destId="{75F441A3-5B91-4704-B670-836436FD67B9}" srcOrd="0" destOrd="0" presId="urn:microsoft.com/office/officeart/2008/layout/NameandTitleOrganizationalChart"/>
    <dgm:cxn modelId="{135FD696-1E8D-44A8-AC7E-4AE0DC1A82FD}" type="presOf" srcId="{D18124CF-F93E-4F73-9FF5-E2E2B6AF9915}" destId="{4164AEB2-AB2A-4774-A8F1-712DB40305C3}" srcOrd="0" destOrd="0" presId="urn:microsoft.com/office/officeart/2008/layout/NameandTitleOrganizationalChart"/>
    <dgm:cxn modelId="{27F32B28-5734-443F-A93F-F406ACE93236}" type="presOf" srcId="{3DC1A021-9362-48D5-81E4-CC2BB722C9BE}" destId="{859AF694-7670-4702-BA25-161846B1F748}" srcOrd="0" destOrd="0" presId="urn:microsoft.com/office/officeart/2008/layout/NameandTitleOrganizationalChart"/>
    <dgm:cxn modelId="{B3551309-775F-4138-9913-C6CC09EF018C}" type="presOf" srcId="{E46374ED-6BA3-4B27-96D7-0604BC226F3C}" destId="{E84C27B3-9630-4490-A0B0-43D2C1E61D05}" srcOrd="0" destOrd="0" presId="urn:microsoft.com/office/officeart/2008/layout/NameandTitleOrganizationalChart"/>
    <dgm:cxn modelId="{9E7362E7-A27D-4420-9C89-9C8F3AE14930}" type="presOf" srcId="{CDEA84CB-0727-46DD-AE72-A30AE2C3F1FD}" destId="{46CE029C-5685-46EB-A1EE-F18694A24DE9}" srcOrd="0" destOrd="0" presId="urn:microsoft.com/office/officeart/2008/layout/NameandTitleOrganizationalChart"/>
    <dgm:cxn modelId="{466F6C94-92E5-40BB-AE90-71C2C78E7EA7}" type="presOf" srcId="{898DA131-C336-4190-8F7E-FBE23C9B2F93}" destId="{B7EE4BE5-FE53-4EAA-943E-686F0ADDB006}" srcOrd="1" destOrd="0" presId="urn:microsoft.com/office/officeart/2008/layout/NameandTitleOrganizationalChart"/>
    <dgm:cxn modelId="{0BC1B010-B6BC-46E6-86B8-40621DCEF802}" type="presOf" srcId="{1B1FB978-C536-4CC1-8C4E-685A6DF14F9D}" destId="{DDFC3AE8-B59D-4140-A5F4-0D45219BFD05}" srcOrd="1" destOrd="0" presId="urn:microsoft.com/office/officeart/2008/layout/NameandTitleOrganizationalChart"/>
    <dgm:cxn modelId="{CCE45D27-39E0-482F-8E7A-267B0DC75EE1}" type="presOf" srcId="{AB4E75F3-C13F-4E56-8FAB-B79A916DA361}" destId="{033B2095-E8E4-4CBF-A66E-FA9367B6E22D}" srcOrd="0" destOrd="0" presId="urn:microsoft.com/office/officeart/2008/layout/NameandTitleOrganizationalChart"/>
    <dgm:cxn modelId="{74BA3CCE-6128-4FF9-9CF4-6A5890D0CD24}" type="presOf" srcId="{1B1FB978-C536-4CC1-8C4E-685A6DF14F9D}" destId="{42965718-33AF-4754-9157-E5B3E91D8BE6}" srcOrd="0" destOrd="0" presId="urn:microsoft.com/office/officeart/2008/layout/NameandTitleOrganizationalChart"/>
    <dgm:cxn modelId="{BE87378A-2438-4641-9B48-61C733F6BEFB}" type="presOf" srcId="{E46374ED-6BA3-4B27-96D7-0604BC226F3C}" destId="{1BD32563-FC05-4EDE-829A-AB9D8DDA327D}" srcOrd="1" destOrd="0" presId="urn:microsoft.com/office/officeart/2008/layout/NameandTitleOrganizationalChart"/>
    <dgm:cxn modelId="{D63F3DE1-E8C7-446F-BCF8-D5526B04E04D}" type="presOf" srcId="{D560E251-7F01-4681-BCD0-39E720173CC6}" destId="{2031EEF5-C09E-49DD-91DC-AFA1830C80C1}" srcOrd="0" destOrd="0" presId="urn:microsoft.com/office/officeart/2008/layout/NameandTitleOrganizationalChart"/>
    <dgm:cxn modelId="{83FF0E9A-2A30-4760-83EB-8C9D765E2B2A}" type="presOf" srcId="{FEE2F26E-F78E-46D2-A2C5-422EC0C63B81}" destId="{B83E72CA-3D2B-4024-9A8B-F346A4115FC3}" srcOrd="0" destOrd="0" presId="urn:microsoft.com/office/officeart/2008/layout/NameandTitleOrganizationalChart"/>
    <dgm:cxn modelId="{60AE2657-8C52-43F8-9902-274B40A9718D}" type="presOf" srcId="{5643806A-61E5-43E9-A8E3-0979C299934E}" destId="{7B76293B-E434-481F-AB8F-B62DA24CF3D7}" srcOrd="0" destOrd="0" presId="urn:microsoft.com/office/officeart/2008/layout/NameandTitleOrganizationalChart"/>
    <dgm:cxn modelId="{24E2ED78-6E9C-4C98-9CCF-998FD9FB9B08}" srcId="{CDEA84CB-0727-46DD-AE72-A30AE2C3F1FD}" destId="{E46374ED-6BA3-4B27-96D7-0604BC226F3C}" srcOrd="0" destOrd="0" parTransId="{BBA6367D-98FB-4615-A7E6-E5DC110934BB}" sibTransId="{FEE2F26E-F78E-46D2-A2C5-422EC0C63B81}"/>
    <dgm:cxn modelId="{DF9CBFF6-C4C1-4CDF-986F-BC619FA53C5E}" type="presOf" srcId="{898DA131-C336-4190-8F7E-FBE23C9B2F93}" destId="{E7E43EF9-4FB4-4CD3-A4F7-42D9FD91E8DC}" srcOrd="0" destOrd="0" presId="urn:microsoft.com/office/officeart/2008/layout/NameandTitleOrganizationalChart"/>
    <dgm:cxn modelId="{7BFB8D62-304B-4D34-8B74-F4D60DBC3F59}" type="presOf" srcId="{CDEA84CB-0727-46DD-AE72-A30AE2C3F1FD}" destId="{6D1D4CC0-6083-421C-BF4D-0185BC83B833}" srcOrd="1" destOrd="0" presId="urn:microsoft.com/office/officeart/2008/layout/NameandTitleOrganizationalChart"/>
    <dgm:cxn modelId="{A4C7664B-4155-4B0F-B7E0-BC8050A223D2}" type="presOf" srcId="{3DC1A021-9362-48D5-81E4-CC2BB722C9BE}" destId="{7DA93C63-2F2C-4F8D-8DBE-CB31E99BD5B2}" srcOrd="1" destOrd="0" presId="urn:microsoft.com/office/officeart/2008/layout/NameandTitleOrganizationalChart"/>
    <dgm:cxn modelId="{4D33FA2A-0B8B-488D-8A49-453FDBB9BE4D}" type="presOf" srcId="{370905D1-FC82-4F50-A531-DA030FAEC10C}" destId="{11B4C8B4-F1F1-47C0-9373-EB550D1BACCE}" srcOrd="0" destOrd="0" presId="urn:microsoft.com/office/officeart/2008/layout/NameandTitleOrganizationalChart"/>
    <dgm:cxn modelId="{EC4426D2-16BF-4F56-B058-D1E09D0A1B0E}" srcId="{1B1FB978-C536-4CC1-8C4E-685A6DF14F9D}" destId="{D18124CF-F93E-4F73-9FF5-E2E2B6AF9915}" srcOrd="0" destOrd="0" parTransId="{D560E251-7F01-4681-BCD0-39E720173CC6}" sibTransId="{596FCEA5-95BA-4320-B76D-FFC1C4563F0B}"/>
    <dgm:cxn modelId="{3A728E6B-F413-4434-9AA9-E838A46AFBBA}" srcId="{40B21B96-D557-4E48-8852-1EA8367E2F64}" destId="{CDEA84CB-0727-46DD-AE72-A30AE2C3F1FD}" srcOrd="0" destOrd="0" parTransId="{E593B14B-1C9B-476D-A17F-66AAFC75A46A}" sibTransId="{D8036A7E-89D9-482E-B47B-5E4A881A3567}"/>
    <dgm:cxn modelId="{56E77E6A-3746-4E21-B4D9-E82DCC1AB656}" type="presParOf" srcId="{53248C4E-02B9-4689-966E-3FB39589686C}" destId="{1BF9E233-9F68-4E5F-8EA0-ABFE7EA13622}" srcOrd="0" destOrd="0" presId="urn:microsoft.com/office/officeart/2008/layout/NameandTitleOrganizationalChart"/>
    <dgm:cxn modelId="{FA422A54-C0E7-4607-BF7A-08EEA5CA2341}" type="presParOf" srcId="{1BF9E233-9F68-4E5F-8EA0-ABFE7EA13622}" destId="{6A3C5DD4-8C30-438B-AE4E-1BE09D9E43B9}" srcOrd="0" destOrd="0" presId="urn:microsoft.com/office/officeart/2008/layout/NameandTitleOrganizationalChart"/>
    <dgm:cxn modelId="{DDCB4B39-BE0B-4343-8D7E-945587F42E24}" type="presParOf" srcId="{6A3C5DD4-8C30-438B-AE4E-1BE09D9E43B9}" destId="{46CE029C-5685-46EB-A1EE-F18694A24DE9}" srcOrd="0" destOrd="0" presId="urn:microsoft.com/office/officeart/2008/layout/NameandTitleOrganizationalChart"/>
    <dgm:cxn modelId="{8977792E-B2A2-4251-8FBB-A6724D967145}" type="presParOf" srcId="{6A3C5DD4-8C30-438B-AE4E-1BE09D9E43B9}" destId="{903903A3-6797-462C-A7D9-ADAD2B17BB6B}" srcOrd="1" destOrd="0" presId="urn:microsoft.com/office/officeart/2008/layout/NameandTitleOrganizationalChart"/>
    <dgm:cxn modelId="{7CEF500B-4445-4030-83E7-FC4093AA5149}" type="presParOf" srcId="{6A3C5DD4-8C30-438B-AE4E-1BE09D9E43B9}" destId="{6D1D4CC0-6083-421C-BF4D-0185BC83B833}" srcOrd="2" destOrd="0" presId="urn:microsoft.com/office/officeart/2008/layout/NameandTitleOrganizationalChart"/>
    <dgm:cxn modelId="{AFC567EE-D6F7-4147-B32C-DE976090762F}" type="presParOf" srcId="{1BF9E233-9F68-4E5F-8EA0-ABFE7EA13622}" destId="{4E0F7DC6-05F5-4D8F-AEED-9B09DEAFAA55}" srcOrd="1" destOrd="0" presId="urn:microsoft.com/office/officeart/2008/layout/NameandTitleOrganizationalChart"/>
    <dgm:cxn modelId="{5816C49E-0F72-4E18-B3B9-B680F2599363}" type="presParOf" srcId="{4E0F7DC6-05F5-4D8F-AEED-9B09DEAFAA55}" destId="{2F34978E-9981-42A6-94ED-6216716B70AD}" srcOrd="0" destOrd="0" presId="urn:microsoft.com/office/officeart/2008/layout/NameandTitleOrganizationalChart"/>
    <dgm:cxn modelId="{E4C4A654-D3D2-46EF-B360-6051E4F134DA}" type="presParOf" srcId="{4E0F7DC6-05F5-4D8F-AEED-9B09DEAFAA55}" destId="{3672372E-91DF-4A06-8D96-AC6DD4A77FD1}" srcOrd="1" destOrd="0" presId="urn:microsoft.com/office/officeart/2008/layout/NameandTitleOrganizationalChart"/>
    <dgm:cxn modelId="{33492FF0-A45F-4DA5-8B17-4F93137B4DA0}" type="presParOf" srcId="{3672372E-91DF-4A06-8D96-AC6DD4A77FD1}" destId="{821E9590-AEB3-44F8-A527-B0224C2CB30C}" srcOrd="0" destOrd="0" presId="urn:microsoft.com/office/officeart/2008/layout/NameandTitleOrganizationalChart"/>
    <dgm:cxn modelId="{C24D825F-85F5-4E21-ACD1-DDBE4D25C575}" type="presParOf" srcId="{821E9590-AEB3-44F8-A527-B0224C2CB30C}" destId="{42965718-33AF-4754-9157-E5B3E91D8BE6}" srcOrd="0" destOrd="0" presId="urn:microsoft.com/office/officeart/2008/layout/NameandTitleOrganizationalChart"/>
    <dgm:cxn modelId="{1EE0AC3E-12C0-4B3C-958A-A458675EB896}" type="presParOf" srcId="{821E9590-AEB3-44F8-A527-B0224C2CB30C}" destId="{101FB234-0608-4943-8DFB-50246F14C36E}" srcOrd="1" destOrd="0" presId="urn:microsoft.com/office/officeart/2008/layout/NameandTitleOrganizationalChart"/>
    <dgm:cxn modelId="{4F26F310-F8AF-4FE0-A9EC-4B1B18C80C52}" type="presParOf" srcId="{821E9590-AEB3-44F8-A527-B0224C2CB30C}" destId="{DDFC3AE8-B59D-4140-A5F4-0D45219BFD05}" srcOrd="2" destOrd="0" presId="urn:microsoft.com/office/officeart/2008/layout/NameandTitleOrganizationalChart"/>
    <dgm:cxn modelId="{09D6B652-62CF-4F21-84CF-738FE7654B27}" type="presParOf" srcId="{3672372E-91DF-4A06-8D96-AC6DD4A77FD1}" destId="{72C23454-F9E2-4CC8-A404-9E5F137A74E8}" srcOrd="1" destOrd="0" presId="urn:microsoft.com/office/officeart/2008/layout/NameandTitleOrganizationalChart"/>
    <dgm:cxn modelId="{EEA22577-2F96-4240-AF78-A011C772D2BF}" type="presParOf" srcId="{72C23454-F9E2-4CC8-A404-9E5F137A74E8}" destId="{2031EEF5-C09E-49DD-91DC-AFA1830C80C1}" srcOrd="0" destOrd="0" presId="urn:microsoft.com/office/officeart/2008/layout/NameandTitleOrganizationalChart"/>
    <dgm:cxn modelId="{4C325534-8C6F-4C6D-AE98-AC45A3504311}" type="presParOf" srcId="{72C23454-F9E2-4CC8-A404-9E5F137A74E8}" destId="{E797671C-D877-4A17-A807-45816D02B9B6}" srcOrd="1" destOrd="0" presId="urn:microsoft.com/office/officeart/2008/layout/NameandTitleOrganizationalChart"/>
    <dgm:cxn modelId="{44B848B9-CD16-4797-9D2A-839AD49096C8}" type="presParOf" srcId="{E797671C-D877-4A17-A807-45816D02B9B6}" destId="{AC0CFB52-83E5-4370-B7B7-8534BC265EEE}" srcOrd="0" destOrd="0" presId="urn:microsoft.com/office/officeart/2008/layout/NameandTitleOrganizationalChart"/>
    <dgm:cxn modelId="{5FA35DA1-10AD-49AA-A778-3B27AB4E6953}" type="presParOf" srcId="{AC0CFB52-83E5-4370-B7B7-8534BC265EEE}" destId="{4164AEB2-AB2A-4774-A8F1-712DB40305C3}" srcOrd="0" destOrd="0" presId="urn:microsoft.com/office/officeart/2008/layout/NameandTitleOrganizationalChart"/>
    <dgm:cxn modelId="{07BCDA46-D3E5-4B93-8866-2E5C2AE75F16}" type="presParOf" srcId="{AC0CFB52-83E5-4370-B7B7-8534BC265EEE}" destId="{DB8FBFA2-C126-4070-ADA7-498A64C145E1}" srcOrd="1" destOrd="0" presId="urn:microsoft.com/office/officeart/2008/layout/NameandTitleOrganizationalChart"/>
    <dgm:cxn modelId="{3B83AB07-35B0-4A4B-B441-14654EE68568}" type="presParOf" srcId="{AC0CFB52-83E5-4370-B7B7-8534BC265EEE}" destId="{CA950942-25BC-4305-A320-1DA65C992DC9}" srcOrd="2" destOrd="0" presId="urn:microsoft.com/office/officeart/2008/layout/NameandTitleOrganizationalChart"/>
    <dgm:cxn modelId="{1AEFF504-B4C7-4097-B9F4-5D2D0B274F71}" type="presParOf" srcId="{E797671C-D877-4A17-A807-45816D02B9B6}" destId="{0A3C49D8-3F7A-4C60-88B3-18D99CF8C952}" srcOrd="1" destOrd="0" presId="urn:microsoft.com/office/officeart/2008/layout/NameandTitleOrganizationalChart"/>
    <dgm:cxn modelId="{88BA64A1-9F84-4383-893D-EF8835EA5D7E}" type="presParOf" srcId="{E797671C-D877-4A17-A807-45816D02B9B6}" destId="{A6947529-E1BD-4BF0-9390-837A95607A7B}" srcOrd="2" destOrd="0" presId="urn:microsoft.com/office/officeart/2008/layout/NameandTitleOrganizationalChart"/>
    <dgm:cxn modelId="{17149ABA-7976-45E8-8AE5-32C081CDE604}" type="presParOf" srcId="{72C23454-F9E2-4CC8-A404-9E5F137A74E8}" destId="{7B76293B-E434-481F-AB8F-B62DA24CF3D7}" srcOrd="2" destOrd="0" presId="urn:microsoft.com/office/officeart/2008/layout/NameandTitleOrganizationalChart"/>
    <dgm:cxn modelId="{A4FBF18F-867D-41A3-A90E-C170DC1A0B26}" type="presParOf" srcId="{72C23454-F9E2-4CC8-A404-9E5F137A74E8}" destId="{C8342B33-038D-4C61-94E3-1466BC6DAF74}" srcOrd="3" destOrd="0" presId="urn:microsoft.com/office/officeart/2008/layout/NameandTitleOrganizationalChart"/>
    <dgm:cxn modelId="{A2DDC9D2-1F9F-4181-AAAD-041CDA13F77B}" type="presParOf" srcId="{C8342B33-038D-4C61-94E3-1466BC6DAF74}" destId="{128467D5-98BC-456B-8698-E0A6B00F6498}" srcOrd="0" destOrd="0" presId="urn:microsoft.com/office/officeart/2008/layout/NameandTitleOrganizationalChart"/>
    <dgm:cxn modelId="{CE73979E-E379-41ED-894D-B98E8D78CA3C}" type="presParOf" srcId="{128467D5-98BC-456B-8698-E0A6B00F6498}" destId="{E7E43EF9-4FB4-4CD3-A4F7-42D9FD91E8DC}" srcOrd="0" destOrd="0" presId="urn:microsoft.com/office/officeart/2008/layout/NameandTitleOrganizationalChart"/>
    <dgm:cxn modelId="{B927D85C-CE24-48DD-9AFF-4CA391F6ED96}" type="presParOf" srcId="{128467D5-98BC-456B-8698-E0A6B00F6498}" destId="{9EF5A154-6D51-43F6-AD8D-D6F3EAB4A56D}" srcOrd="1" destOrd="0" presId="urn:microsoft.com/office/officeart/2008/layout/NameandTitleOrganizationalChart"/>
    <dgm:cxn modelId="{2FEF8D7C-54B6-4567-8EC1-D56C2A506C5E}" type="presParOf" srcId="{128467D5-98BC-456B-8698-E0A6B00F6498}" destId="{B7EE4BE5-FE53-4EAA-943E-686F0ADDB006}" srcOrd="2" destOrd="0" presId="urn:microsoft.com/office/officeart/2008/layout/NameandTitleOrganizationalChart"/>
    <dgm:cxn modelId="{64D70394-1D65-4317-8496-07178BCD8CBD}" type="presParOf" srcId="{C8342B33-038D-4C61-94E3-1466BC6DAF74}" destId="{55576D8E-7AE7-4DA8-B263-C11AB1BA3C1A}" srcOrd="1" destOrd="0" presId="urn:microsoft.com/office/officeart/2008/layout/NameandTitleOrganizationalChart"/>
    <dgm:cxn modelId="{B870D0BD-358F-4C70-B0FF-7AED4D831AFB}" type="presParOf" srcId="{C8342B33-038D-4C61-94E3-1466BC6DAF74}" destId="{EB0D7BFA-CBC1-4F10-AB7B-D8446389B827}" srcOrd="2" destOrd="0" presId="urn:microsoft.com/office/officeart/2008/layout/NameandTitleOrganizationalChart"/>
    <dgm:cxn modelId="{177F9E33-AFDC-4BE0-9C99-684899BD5B7E}" type="presParOf" srcId="{72C23454-F9E2-4CC8-A404-9E5F137A74E8}" destId="{7D43F39C-3CFD-40D8-92C2-76D5308F55D8}" srcOrd="4" destOrd="0" presId="urn:microsoft.com/office/officeart/2008/layout/NameandTitleOrganizationalChart"/>
    <dgm:cxn modelId="{023F00C9-5C3F-4BDA-89DD-CD93F59C6700}" type="presParOf" srcId="{72C23454-F9E2-4CC8-A404-9E5F137A74E8}" destId="{6D25DF40-7C96-445D-83A2-E0C54ABBDCE2}" srcOrd="5" destOrd="0" presId="urn:microsoft.com/office/officeart/2008/layout/NameandTitleOrganizationalChart"/>
    <dgm:cxn modelId="{120148F7-7B7D-4A0F-9C8C-46A6945CF8C9}" type="presParOf" srcId="{6D25DF40-7C96-445D-83A2-E0C54ABBDCE2}" destId="{C9527A2A-A154-46E2-A972-E6CFFBEE24D7}" srcOrd="0" destOrd="0" presId="urn:microsoft.com/office/officeart/2008/layout/NameandTitleOrganizationalChart"/>
    <dgm:cxn modelId="{8CDB914D-4035-4C3B-B507-F5E664A4EB80}" type="presParOf" srcId="{C9527A2A-A154-46E2-A972-E6CFFBEE24D7}" destId="{859AF694-7670-4702-BA25-161846B1F748}" srcOrd="0" destOrd="0" presId="urn:microsoft.com/office/officeart/2008/layout/NameandTitleOrganizationalChart"/>
    <dgm:cxn modelId="{434AB2B8-CFB5-4827-894B-D8A6AE64DD17}" type="presParOf" srcId="{C9527A2A-A154-46E2-A972-E6CFFBEE24D7}" destId="{11B4C8B4-F1F1-47C0-9373-EB550D1BACCE}" srcOrd="1" destOrd="0" presId="urn:microsoft.com/office/officeart/2008/layout/NameandTitleOrganizationalChart"/>
    <dgm:cxn modelId="{1F1CEBDF-5A8E-4C92-8E63-D699134694C9}" type="presParOf" srcId="{C9527A2A-A154-46E2-A972-E6CFFBEE24D7}" destId="{7DA93C63-2F2C-4F8D-8DBE-CB31E99BD5B2}" srcOrd="2" destOrd="0" presId="urn:microsoft.com/office/officeart/2008/layout/NameandTitleOrganizationalChart"/>
    <dgm:cxn modelId="{44F9DD3C-DBC3-4650-A3B6-9DDA1E50B4A1}" type="presParOf" srcId="{6D25DF40-7C96-445D-83A2-E0C54ABBDCE2}" destId="{DA301A1C-F9FF-4C61-AF7F-5D226491EB3C}" srcOrd="1" destOrd="0" presId="urn:microsoft.com/office/officeart/2008/layout/NameandTitleOrganizationalChart"/>
    <dgm:cxn modelId="{F5344BAC-5EBC-4CD1-95D5-1145D21F74C9}" type="presParOf" srcId="{6D25DF40-7C96-445D-83A2-E0C54ABBDCE2}" destId="{4D354D10-96D3-4A14-A67B-21F6D1AD98A6}" srcOrd="2" destOrd="0" presId="urn:microsoft.com/office/officeart/2008/layout/NameandTitleOrganizationalChart"/>
    <dgm:cxn modelId="{5B79492B-D400-4E52-9D48-236FEAA90C33}" type="presParOf" srcId="{3672372E-91DF-4A06-8D96-AC6DD4A77FD1}" destId="{4E466F74-2D7C-411C-AEF9-9E99325D7B66}" srcOrd="2" destOrd="0" presId="urn:microsoft.com/office/officeart/2008/layout/NameandTitleOrganizationalChart"/>
    <dgm:cxn modelId="{8A6B8729-A548-4A4A-A4C5-673EF58D15D7}" type="presParOf" srcId="{1BF9E233-9F68-4E5F-8EA0-ABFE7EA13622}" destId="{63ABF6BC-3565-4C59-9A2D-D2336644E2E2}" srcOrd="2" destOrd="0" presId="urn:microsoft.com/office/officeart/2008/layout/NameandTitleOrganizationalChart"/>
    <dgm:cxn modelId="{ABA1892F-82FF-4B72-9F23-1E77CD63D558}" type="presParOf" srcId="{63ABF6BC-3565-4C59-9A2D-D2336644E2E2}" destId="{03D9D5CD-9BAC-4CBE-A076-7AC9F74D252A}" srcOrd="0" destOrd="0" presId="urn:microsoft.com/office/officeart/2008/layout/NameandTitleOrganizationalChart"/>
    <dgm:cxn modelId="{CF6677CF-6577-44DC-B9EC-53E928D4C36D}" type="presParOf" srcId="{63ABF6BC-3565-4C59-9A2D-D2336644E2E2}" destId="{C09FE54B-B9E2-4C6B-84BC-8A2D5CE61A0B}" srcOrd="1" destOrd="0" presId="urn:microsoft.com/office/officeart/2008/layout/NameandTitleOrganizationalChart"/>
    <dgm:cxn modelId="{A52DF530-7B4C-40DC-8EEB-384122C0225C}" type="presParOf" srcId="{C09FE54B-B9E2-4C6B-84BC-8A2D5CE61A0B}" destId="{DA25A4BE-F501-43D8-A6A6-6F66DBEEB625}" srcOrd="0" destOrd="0" presId="urn:microsoft.com/office/officeart/2008/layout/NameandTitleOrganizationalChart"/>
    <dgm:cxn modelId="{A96B36E7-4B17-4664-9B8E-52CDCDF5DA3E}" type="presParOf" srcId="{DA25A4BE-F501-43D8-A6A6-6F66DBEEB625}" destId="{E84C27B3-9630-4490-A0B0-43D2C1E61D05}" srcOrd="0" destOrd="0" presId="urn:microsoft.com/office/officeart/2008/layout/NameandTitleOrganizationalChart"/>
    <dgm:cxn modelId="{8E69D7C2-FD5D-4948-898B-8B40EE959A15}" type="presParOf" srcId="{DA25A4BE-F501-43D8-A6A6-6F66DBEEB625}" destId="{B83E72CA-3D2B-4024-9A8B-F346A4115FC3}" srcOrd="1" destOrd="0" presId="urn:microsoft.com/office/officeart/2008/layout/NameandTitleOrganizationalChart"/>
    <dgm:cxn modelId="{B0DD1A3F-070F-4F88-9031-CCFAFD9CF54C}" type="presParOf" srcId="{DA25A4BE-F501-43D8-A6A6-6F66DBEEB625}" destId="{1BD32563-FC05-4EDE-829A-AB9D8DDA327D}" srcOrd="2" destOrd="0" presId="urn:microsoft.com/office/officeart/2008/layout/NameandTitleOrganizationalChart"/>
    <dgm:cxn modelId="{4B14137A-BE7B-4DD4-8F3C-95C102E270FC}" type="presParOf" srcId="{C09FE54B-B9E2-4C6B-84BC-8A2D5CE61A0B}" destId="{968B5070-231E-45AC-8E9A-BBDF9CBD280C}" srcOrd="1" destOrd="0" presId="urn:microsoft.com/office/officeart/2008/layout/NameandTitleOrganizationalChart"/>
    <dgm:cxn modelId="{060A7DDA-354F-4252-B3BE-FE458943A05A}" type="presParOf" srcId="{C09FE54B-B9E2-4C6B-84BC-8A2D5CE61A0B}" destId="{D00C9E2F-C0CB-4347-8149-B881CA37B383}" srcOrd="2" destOrd="0" presId="urn:microsoft.com/office/officeart/2008/layout/NameandTitleOrganizationalChart"/>
    <dgm:cxn modelId="{13BA5C5F-9378-4CBB-B614-09B368652973}" type="presParOf" srcId="{63ABF6BC-3565-4C59-9A2D-D2336644E2E2}" destId="{75F441A3-5B91-4704-B670-836436FD67B9}" srcOrd="2" destOrd="0" presId="urn:microsoft.com/office/officeart/2008/layout/NameandTitleOrganizationalChart"/>
    <dgm:cxn modelId="{D6678187-64DB-4D61-AAC3-A09721B45E4A}" type="presParOf" srcId="{63ABF6BC-3565-4C59-9A2D-D2336644E2E2}" destId="{91152C06-A104-4340-8174-3C935601BB52}" srcOrd="3" destOrd="0" presId="urn:microsoft.com/office/officeart/2008/layout/NameandTitleOrganizationalChart"/>
    <dgm:cxn modelId="{50BE26BE-A622-4ACB-8BC8-F50412F9F384}" type="presParOf" srcId="{91152C06-A104-4340-8174-3C935601BB52}" destId="{9749B722-9153-4F1D-B965-7CB4F351B610}" srcOrd="0" destOrd="0" presId="urn:microsoft.com/office/officeart/2008/layout/NameandTitleOrganizationalChart"/>
    <dgm:cxn modelId="{C3B3ECF6-FEE9-41FC-A191-644CEDA1A76D}" type="presParOf" srcId="{9749B722-9153-4F1D-B965-7CB4F351B610}" destId="{0A205754-4557-4ED6-BDAA-31B2E2010210}" srcOrd="0" destOrd="0" presId="urn:microsoft.com/office/officeart/2008/layout/NameandTitleOrganizationalChart"/>
    <dgm:cxn modelId="{A441B185-8AB7-4868-A27A-D664B47E7C27}" type="presParOf" srcId="{9749B722-9153-4F1D-B965-7CB4F351B610}" destId="{033B2095-E8E4-4CBF-A66E-FA9367B6E22D}" srcOrd="1" destOrd="0" presId="urn:microsoft.com/office/officeart/2008/layout/NameandTitleOrganizationalChart"/>
    <dgm:cxn modelId="{F96ADFCC-E1CC-4FBE-95CB-E3CA44FAF87F}" type="presParOf" srcId="{9749B722-9153-4F1D-B965-7CB4F351B610}" destId="{D1707AE0-8B88-4A5D-88D0-3477CC49B818}" srcOrd="2" destOrd="0" presId="urn:microsoft.com/office/officeart/2008/layout/NameandTitleOrganizationalChart"/>
    <dgm:cxn modelId="{C963A68D-7C48-494F-AB37-12B86C76D2FA}" type="presParOf" srcId="{91152C06-A104-4340-8174-3C935601BB52}" destId="{AA383BF4-24A3-4A20-87F4-F1CC147E42FA}" srcOrd="1" destOrd="0" presId="urn:microsoft.com/office/officeart/2008/layout/NameandTitleOrganizationalChart"/>
    <dgm:cxn modelId="{DA9226C7-9944-4372-A4D8-0A37723DA834}" type="presParOf" srcId="{91152C06-A104-4340-8174-3C935601BB52}" destId="{C901AB82-7CA7-43B4-A268-CDF4B8B83C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8CB3A-7B3F-4C7F-8C8F-E2465B5BD7EF}" type="datetimeFigureOut">
              <a:rPr lang="en-GB" smtClean="0"/>
              <a:pPr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92DE4-F6DC-44BC-83D2-10C7ACBC93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0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2DE4-F6DC-44BC-83D2-10C7ACBC93E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4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5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47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410855"/>
            <a:ext cx="7606349" cy="286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521257"/>
            <a:ext cx="738401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35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313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742950" y="66359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19619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87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7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842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61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363661"/>
            <a:ext cx="2504979" cy="1385888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363661"/>
            <a:ext cx="2504979" cy="1385888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363661"/>
            <a:ext cx="2504979" cy="13858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4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87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274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57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64" y="303499"/>
            <a:ext cx="1141809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ew_BER9496 PPT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16739" r="15914" b="8905"/>
          <a:stretch>
            <a:fillRect/>
          </a:stretch>
        </p:blipFill>
        <p:spPr>
          <a:xfrm>
            <a:off x="3766448" y="538107"/>
            <a:ext cx="1524690" cy="2318293"/>
          </a:xfrm>
          <a:prstGeom prst="rect">
            <a:avLst/>
          </a:prstGeom>
          <a:effectLst/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85900" y="2990407"/>
            <a:ext cx="6172200" cy="923849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>
            <a:lvl1pPr algn="ctr">
              <a:defRPr sz="2900">
                <a:solidFill>
                  <a:schemeClr val="accent2"/>
                </a:solidFill>
                <a:effectLst/>
                <a:latin typeface="Gill Alt One MT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492468" y="3991197"/>
            <a:ext cx="6156684" cy="865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  <a:latin typeface="Gill Alt One MT Light"/>
              </a:defRPr>
            </a:lvl1pPr>
          </a:lstStyle>
          <a:p>
            <a:pPr lvl="0"/>
            <a:r>
              <a:rPr lang="en-US" dirty="0" smtClean="0"/>
              <a:t>Click to insert slide 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5724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88769" y="6895"/>
            <a:ext cx="655231" cy="49377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452884" y="4944666"/>
            <a:ext cx="684889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nb-NO" sz="600" dirty="0" smtClean="0">
                <a:solidFill>
                  <a:schemeClr val="bg1">
                    <a:lumMod val="50000"/>
                  </a:schemeClr>
                </a:solidFill>
                <a:latin typeface="Gill Alt One MT Light"/>
                <a:cs typeface="Gill Alt One MT Light"/>
              </a:rPr>
              <a:t>Laerdal Medical</a:t>
            </a:r>
            <a:endParaRPr lang="nb-NO" sz="600" dirty="0">
              <a:solidFill>
                <a:schemeClr val="bg1">
                  <a:lumMod val="50000"/>
                </a:schemeClr>
              </a:solidFill>
              <a:latin typeface="Gill Alt One MT Light"/>
              <a:cs typeface="Gill Alt One MT Ligh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9323" y="159544"/>
            <a:ext cx="8854678" cy="696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89323" y="992981"/>
            <a:ext cx="8075843" cy="3731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buFont typeface="Century Gothic" pitchFamily="34" charset="0"/>
              <a:buChar char="-"/>
              <a:defRPr sz="2400">
                <a:solidFill>
                  <a:schemeClr val="tx2"/>
                </a:solidFill>
                <a:latin typeface="Gill Alt One MT Light"/>
              </a:defRPr>
            </a:lvl1pPr>
            <a:lvl2pPr>
              <a:lnSpc>
                <a:spcPct val="100000"/>
              </a:lnSpc>
              <a:spcBef>
                <a:spcPts val="450"/>
              </a:spcBef>
              <a:buFont typeface="Century Gothic" pitchFamily="34" charset="0"/>
              <a:buChar char="-"/>
              <a:defRPr sz="2100">
                <a:solidFill>
                  <a:schemeClr val="tx2"/>
                </a:solidFill>
                <a:latin typeface="Gill Alt One MT Light"/>
              </a:defRPr>
            </a:lvl2pPr>
            <a:lvl3pPr>
              <a:lnSpc>
                <a:spcPct val="100000"/>
              </a:lnSpc>
              <a:spcBef>
                <a:spcPts val="450"/>
              </a:spcBef>
              <a:buFont typeface="Century Gothic" pitchFamily="34" charset="0"/>
              <a:buChar char="-"/>
              <a:defRPr sz="1800">
                <a:solidFill>
                  <a:schemeClr val="tx2"/>
                </a:solidFill>
                <a:latin typeface="Gill Alt One MT Light"/>
              </a:defRPr>
            </a:lvl3pPr>
            <a:lvl4pPr>
              <a:lnSpc>
                <a:spcPct val="100000"/>
              </a:lnSpc>
              <a:spcBef>
                <a:spcPts val="450"/>
              </a:spcBef>
              <a:buFont typeface="Century Gothic" pitchFamily="34" charset="0"/>
              <a:buChar char="-"/>
              <a:defRPr sz="1400">
                <a:solidFill>
                  <a:schemeClr val="tx2"/>
                </a:solidFill>
                <a:latin typeface="Gill Alt One MT Light"/>
              </a:defRPr>
            </a:lvl4pPr>
            <a:lvl5pPr>
              <a:lnSpc>
                <a:spcPct val="100000"/>
              </a:lnSpc>
              <a:spcBef>
                <a:spcPts val="450"/>
              </a:spcBef>
              <a:buFont typeface="Century Gothic" pitchFamily="34" charset="0"/>
              <a:buChar char="-"/>
              <a:defRPr sz="1400">
                <a:solidFill>
                  <a:schemeClr val="tx2"/>
                </a:solidFill>
                <a:latin typeface="Gill Alt One MT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4944666"/>
            <a:ext cx="9144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4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85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87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299337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789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00880"/>
            <a:ext cx="3816804" cy="3111577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300880"/>
            <a:ext cx="3816804" cy="31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3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1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3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34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1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80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498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457200"/>
            <a:ext cx="2688125" cy="390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4451212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572776"/>
            <a:ext cx="2456813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4451212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6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A5D9E61-CA5F-4013-B968-0F7B7B927FAD}" type="datetimeFigureOut">
              <a:rPr lang="nb-NO" smtClean="0"/>
              <a:t>02.10.2017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C075DF-3498-4347-BD28-664568826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510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649" r:id="rId18"/>
    <p:sldLayoutId id="2147483650" r:id="rId19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&lt;Project Name&gt;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Brief  </a:t>
            </a:r>
          </a:p>
          <a:p>
            <a:r>
              <a:rPr lang="en-US" dirty="0" smtClean="0"/>
              <a:t>&lt;Date&gt;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72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342938"/>
              </p:ext>
            </p:extLst>
          </p:nvPr>
        </p:nvGraphicFramePr>
        <p:xfrm>
          <a:off x="387349" y="1133851"/>
          <a:ext cx="7931151" cy="208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045"/>
                <a:gridCol w="6391106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Why is this project initiated?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 smtClean="0"/>
                    </a:p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Why now?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 smtClean="0"/>
                    </a:p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Strategic</a:t>
                      </a:r>
                      <a:r>
                        <a:rPr lang="en-US" baseline="0" noProof="0" dirty="0" smtClean="0"/>
                        <a:t> objective</a:t>
                      </a:r>
                    </a:p>
                    <a:p>
                      <a:r>
                        <a:rPr lang="en-US" baseline="0" noProof="0" dirty="0" smtClean="0"/>
                        <a:t>supported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noProof="0" dirty="0" smtClean="0"/>
                    </a:p>
                    <a:p>
                      <a:r>
                        <a:rPr lang="en-US" baseline="0" noProof="0" dirty="0" smtClean="0"/>
                        <a:t> 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5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&amp; Tolerances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1017"/>
              </p:ext>
            </p:extLst>
          </p:nvPr>
        </p:nvGraphicFramePr>
        <p:xfrm>
          <a:off x="289323" y="1052426"/>
          <a:ext cx="8075843" cy="3676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62"/>
                <a:gridCol w="4934647"/>
                <a:gridCol w="2110434"/>
              </a:tblGrid>
              <a:tr h="444404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Performance Aspect*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Performance Goals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Tolerance</a:t>
                      </a:r>
                      <a:endParaRPr lang="en-US" sz="1200" noProof="0" dirty="0"/>
                    </a:p>
                  </a:txBody>
                  <a:tcPr/>
                </a:tc>
              </a:tr>
              <a:tr h="488844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9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noProof="0" dirty="0"/>
                    </a:p>
                  </a:txBody>
                  <a:tcPr/>
                </a:tc>
              </a:tr>
              <a:tr h="622166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1. Scope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9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noProof="0" dirty="0" smtClean="0"/>
                    </a:p>
                  </a:txBody>
                  <a:tcPr/>
                </a:tc>
              </a:tr>
              <a:tr h="582053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2. Quality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sz="9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 smtClean="0"/>
                        <a:t> </a:t>
                      </a:r>
                    </a:p>
                    <a:p>
                      <a:endParaRPr lang="en-US" sz="900" noProof="0" dirty="0"/>
                    </a:p>
                  </a:txBody>
                  <a:tcPr/>
                </a:tc>
              </a:tr>
              <a:tr h="540533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3. Time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9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noProof="0" dirty="0" smtClean="0"/>
                    </a:p>
                  </a:txBody>
                  <a:tcPr/>
                </a:tc>
              </a:tr>
              <a:tr h="488844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4. Cost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9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noProof="0" dirty="0" smtClean="0"/>
                    </a:p>
                  </a:txBody>
                  <a:tcPr/>
                </a:tc>
              </a:tr>
              <a:tr h="497021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5. Risk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 </a:t>
                      </a:r>
                      <a:endParaRPr lang="en-US" sz="9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9012" y="4893734"/>
            <a:ext cx="1936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Numbered in prioritized order.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59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75853"/>
              </p:ext>
            </p:extLst>
          </p:nvPr>
        </p:nvGraphicFramePr>
        <p:xfrm>
          <a:off x="0" y="0"/>
          <a:ext cx="9144001" cy="516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829"/>
                <a:gridCol w="1445887"/>
                <a:gridCol w="1598314"/>
                <a:gridCol w="1506027"/>
                <a:gridCol w="1670957"/>
                <a:gridCol w="1572987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Scope</a:t>
                      </a:r>
                    </a:p>
                    <a:p>
                      <a:r>
                        <a:rPr lang="en-US" sz="900" b="0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(What to do)</a:t>
                      </a:r>
                      <a:endParaRPr lang="en-US" sz="900" b="0" i="1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Outcome </a:t>
                      </a:r>
                      <a:r>
                        <a:rPr lang="en-US" sz="900" b="0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(why is it being done)</a:t>
                      </a:r>
                    </a:p>
                    <a:p>
                      <a:r>
                        <a:rPr lang="en-US" sz="900" b="0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 Give us the ability to effectively</a:t>
                      </a:r>
                      <a:r>
                        <a:rPr lang="en-US" sz="900" b="0" i="1" baseline="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and efficiently..</a:t>
                      </a:r>
                      <a:endParaRPr lang="en-US" sz="900" b="0" i="1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Output</a:t>
                      </a:r>
                    </a:p>
                    <a:p>
                      <a:r>
                        <a:rPr lang="en-US" sz="900" noProof="0" dirty="0" smtClean="0"/>
                        <a:t>PPD Composition</a:t>
                      </a:r>
                    </a:p>
                    <a:p>
                      <a:r>
                        <a:rPr lang="en-US" sz="900" b="0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(what to deliver)</a:t>
                      </a:r>
                      <a:endParaRPr lang="en-US" sz="900" b="0" i="1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Quality Expectations</a:t>
                      </a:r>
                    </a:p>
                    <a:p>
                      <a:r>
                        <a:rPr lang="en-US" sz="900" b="0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(High Level Requirements)</a:t>
                      </a:r>
                      <a:endParaRPr lang="en-US" sz="900" b="0" i="1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Acceptance</a:t>
                      </a:r>
                      <a:r>
                        <a:rPr lang="en-US" sz="900" baseline="0" noProof="0" dirty="0" smtClean="0"/>
                        <a:t> </a:t>
                      </a:r>
                      <a:r>
                        <a:rPr lang="en-US" sz="900" noProof="0" dirty="0" smtClean="0"/>
                        <a:t>Criteria </a:t>
                      </a:r>
                    </a:p>
                    <a:p>
                      <a:r>
                        <a:rPr lang="en-US" sz="900" b="0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(Measurable</a:t>
                      </a:r>
                      <a:r>
                        <a:rPr lang="en-US" sz="900" b="0" i="1" baseline="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definition for acceptance + any tolerance that may apply)</a:t>
                      </a:r>
                      <a:endParaRPr lang="en-US" sz="900" b="0" i="1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Acceptance</a:t>
                      </a:r>
                      <a:r>
                        <a:rPr lang="en-US" sz="900" baseline="0" noProof="0" dirty="0" smtClean="0"/>
                        <a:t> </a:t>
                      </a:r>
                      <a:r>
                        <a:rPr lang="en-US" sz="900" noProof="0" dirty="0" smtClean="0"/>
                        <a:t>Method &amp; Responsibilities.    </a:t>
                      </a:r>
                      <a:r>
                        <a:rPr lang="en-US" sz="900" b="0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(How will we decide that it is good enough and who will do it)</a:t>
                      </a:r>
                      <a:endParaRPr lang="en-US" sz="900" b="0" i="1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78647">
                <a:tc>
                  <a:txBody>
                    <a:bodyPr/>
                    <a:lstStyle/>
                    <a:p>
                      <a:endParaRPr lang="en-US" sz="9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baseline="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noProof="0" dirty="0"/>
                    </a:p>
                  </a:txBody>
                  <a:tcPr marL="68580" marR="68580" marT="34290" marB="34290"/>
                </a:tc>
              </a:tr>
              <a:tr h="325483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Example: </a:t>
                      </a:r>
                    </a:p>
                    <a:p>
                      <a:r>
                        <a:rPr lang="en-US" sz="800" noProof="0" dirty="0" smtClean="0"/>
                        <a:t>Prepare</a:t>
                      </a:r>
                      <a:r>
                        <a:rPr lang="en-US" sz="800" baseline="0" noProof="0" dirty="0" smtClean="0"/>
                        <a:t> system maintenance</a:t>
                      </a:r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Ensure</a:t>
                      </a:r>
                      <a:r>
                        <a:rPr lang="en-US" sz="800" baseline="0" noProof="0" dirty="0" smtClean="0"/>
                        <a:t> we have good system support.</a:t>
                      </a:r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Change and maintenance guide</a:t>
                      </a:r>
                    </a:p>
                    <a:p>
                      <a:r>
                        <a:rPr lang="en-US" sz="800" noProof="0" dirty="0" smtClean="0"/>
                        <a:t>Tech support portal setup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Installed dev and test environment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Comprehensive technical documentation.</a:t>
                      </a:r>
                    </a:p>
                    <a:p>
                      <a:r>
                        <a:rPr lang="en-US" sz="800" noProof="0" dirty="0" smtClean="0"/>
                        <a:t>Separate</a:t>
                      </a:r>
                      <a:r>
                        <a:rPr lang="en-US" sz="800" baseline="0" noProof="0" dirty="0" smtClean="0"/>
                        <a:t> dev, test and prod </a:t>
                      </a:r>
                      <a:endParaRPr lang="en-US" sz="8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Must include notification routines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Dev and test</a:t>
                      </a:r>
                      <a:r>
                        <a:rPr lang="en-US" sz="800" baseline="0" noProof="0" dirty="0" smtClean="0"/>
                        <a:t> environment identical to production</a:t>
                      </a:r>
                      <a:endParaRPr lang="en-US" sz="8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Review (&lt;IT</a:t>
                      </a:r>
                      <a:r>
                        <a:rPr lang="en-US" sz="800" baseline="0" noProof="0" dirty="0" smtClean="0"/>
                        <a:t> Manager&gt;</a:t>
                      </a:r>
                      <a:r>
                        <a:rPr lang="en-US" sz="800" noProof="0" dirty="0" smtClean="0"/>
                        <a:t>)</a:t>
                      </a:r>
                      <a:endParaRPr lang="en-US" sz="800" noProof="0" dirty="0"/>
                    </a:p>
                  </a:txBody>
                  <a:tcPr marL="68580" marR="68580" marT="34290" marB="34290"/>
                </a:tc>
              </a:tr>
              <a:tr h="517071"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</a:tr>
              <a:tr h="569323"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</a:tr>
              <a:tr h="778328"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800" noProof="0" dirty="0" smtClean="0">
                          <a:solidFill>
                            <a:srgbClr val="FF0000"/>
                          </a:solidFill>
                        </a:rPr>
                        <a:t>Excluded from scope</a:t>
                      </a:r>
                      <a:endParaRPr lang="en-US" sz="8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gridSpan="5">
                  <a:txBody>
                    <a:bodyPr/>
                    <a:lstStyle/>
                    <a:p>
                      <a:endParaRPr lang="en-US" sz="8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800" noProof="0" dirty="0" smtClean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800" noProof="0" dirty="0" smtClean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800" noProof="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5333" y="581380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to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1644" y="592667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by delivering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2440" y="581379"/>
            <a:ext cx="1792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and can </a:t>
            </a:r>
            <a:r>
              <a:rPr lang="en-US" sz="1000" b="1" dirty="0">
                <a:solidFill>
                  <a:srgbClr val="C00000"/>
                </a:solidFill>
              </a:rPr>
              <a:t>c</a:t>
            </a:r>
            <a:r>
              <a:rPr lang="en-US" sz="1000" b="1" dirty="0" smtClean="0">
                <a:solidFill>
                  <a:srgbClr val="C00000"/>
                </a:solidFill>
              </a:rPr>
              <a:t>onfirm that we have 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1188" y="581378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by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7402" y="592667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We want</a:t>
            </a:r>
            <a:endParaRPr lang="en-US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188175"/>
              </p:ext>
            </p:extLst>
          </p:nvPr>
        </p:nvGraphicFramePr>
        <p:xfrm>
          <a:off x="387349" y="12701"/>
          <a:ext cx="7931151" cy="474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045"/>
                <a:gridCol w="6391106"/>
              </a:tblGrid>
              <a:tr h="0"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>
                    <a:noFill/>
                  </a:tcPr>
                </a:tc>
              </a:tr>
              <a:tr h="1561125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Constraints &amp; assumptions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 smtClean="0"/>
                        <a:t>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 smtClean="0"/>
                        <a:t>Tools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 smtClean="0"/>
                        <a:t>Competencies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noProof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/>
                    </a:p>
                  </a:txBody>
                  <a:tcPr/>
                </a:tc>
              </a:tr>
              <a:tr h="1208612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Stakeholders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 smtClean="0"/>
                        <a:t>Users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 smtClean="0"/>
                        <a:t>Receivers of deliverables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 smtClean="0"/>
                        <a:t>Interested parties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&lt;Stakeholder name and role&gt;</a:t>
                      </a:r>
                    </a:p>
                    <a:p>
                      <a:r>
                        <a:rPr lang="en-US" sz="1200" noProof="0" dirty="0" smtClean="0"/>
                        <a:t>&lt;Stakeholder name and role&gt;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</a:tr>
              <a:tr h="1208612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Interfaces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 smtClean="0"/>
                        <a:t>Systems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 smtClean="0"/>
                        <a:t>Projects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 smtClean="0"/>
                        <a:t>Organizations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000" noProof="0" dirty="0" smtClean="0"/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&lt;Type of solution&gt;</a:t>
            </a:r>
          </a:p>
          <a:p>
            <a:r>
              <a:rPr lang="en-US" dirty="0" smtClean="0"/>
              <a:t>&lt;Development Approach&gt;</a:t>
            </a:r>
          </a:p>
          <a:p>
            <a:r>
              <a:rPr lang="en-US" dirty="0" smtClean="0"/>
              <a:t>&lt;Outsource/In-house&gt;</a:t>
            </a:r>
          </a:p>
          <a:p>
            <a:r>
              <a:rPr lang="en-US" dirty="0" smtClean="0"/>
              <a:t>&lt;Technology Approach&gt;</a:t>
            </a:r>
          </a:p>
          <a:p>
            <a:r>
              <a:rPr lang="en-US" dirty="0" smtClean="0"/>
              <a:t>&lt;Production Method&gt;</a:t>
            </a:r>
          </a:p>
          <a:p>
            <a:r>
              <a:rPr lang="en-US" dirty="0" smtClean="0"/>
              <a:t>&lt;Roll-out strategy&gt;</a:t>
            </a:r>
          </a:p>
        </p:txBody>
      </p:sp>
    </p:spTree>
    <p:extLst>
      <p:ext uri="{BB962C8B-B14F-4D97-AF65-F5344CB8AC3E}">
        <p14:creationId xmlns:p14="http://schemas.microsoft.com/office/powerpoint/2010/main" val="24796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Project Organization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315291"/>
              </p:ext>
            </p:extLst>
          </p:nvPr>
        </p:nvGraphicFramePr>
        <p:xfrm>
          <a:off x="685800" y="1298575"/>
          <a:ext cx="7764463" cy="304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2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Stage Plan </a:t>
            </a:r>
            <a:r>
              <a:rPr lang="en-US" dirty="0" smtClean="0"/>
              <a:t> (</a:t>
            </a:r>
            <a:r>
              <a:rPr lang="en-US" dirty="0" smtClean="0"/>
              <a:t>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Output: Project Plan and Project Rules/Strategies</a:t>
            </a:r>
          </a:p>
          <a:p>
            <a:r>
              <a:rPr lang="en-US" dirty="0" smtClean="0"/>
              <a:t>When: From &lt;date&gt; to &lt;date&gt; +- &lt;tolerance&gt;</a:t>
            </a:r>
          </a:p>
          <a:p>
            <a:r>
              <a:rPr lang="en-US" dirty="0" smtClean="0"/>
              <a:t>How: </a:t>
            </a:r>
          </a:p>
          <a:p>
            <a:pPr lvl="1"/>
            <a:r>
              <a:rPr lang="en-US" dirty="0" smtClean="0"/>
              <a:t>&lt;List workshops, meetings or other activities needed to build a plan and agree on the strategies&gt;</a:t>
            </a:r>
          </a:p>
          <a:p>
            <a:r>
              <a:rPr lang="en-US" dirty="0" smtClean="0"/>
              <a:t>Cost: &lt;Cost in effort (hours) or $&gt; +- &lt;tolerance&gt;</a:t>
            </a:r>
          </a:p>
          <a:p>
            <a:r>
              <a:rPr lang="en-US" dirty="0" smtClean="0"/>
              <a:t>Assumptions: </a:t>
            </a:r>
          </a:p>
          <a:p>
            <a:pPr lvl="1"/>
            <a:r>
              <a:rPr lang="en-US" dirty="0" smtClean="0"/>
              <a:t>&lt;Availability of resources etc.…&gt;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E57BA01F31A4686FDFDC27E65CE7A" ma:contentTypeVersion="1" ma:contentTypeDescription="Create a new document." ma:contentTypeScope="" ma:versionID="1e29e71ac3bfc4d2e945a55c81b2d04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1A8F44-0918-4489-90E7-9F14A8A00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6D9325-2843-4C29-81D7-FB052744201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8919E7-7768-4107-9043-061F77C3E2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10016</TotalTime>
  <Words>349</Words>
  <Application>Microsoft Office PowerPoint</Application>
  <PresentationFormat>On-screen Show (16:9)</PresentationFormat>
  <Paragraphs>97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Calisto MT</vt:lpstr>
      <vt:lpstr>Century Gothic</vt:lpstr>
      <vt:lpstr>Gill Alt One MT Light</vt:lpstr>
      <vt:lpstr>Trebuchet MS</vt:lpstr>
      <vt:lpstr>Wingdings 2</vt:lpstr>
      <vt:lpstr>Slate</vt:lpstr>
      <vt:lpstr>&lt;Project Name&gt;</vt:lpstr>
      <vt:lpstr>Background</vt:lpstr>
      <vt:lpstr>Objectives &amp; Tolerances</vt:lpstr>
      <vt:lpstr>PowerPoint Presentation</vt:lpstr>
      <vt:lpstr>PowerPoint Presentation</vt:lpstr>
      <vt:lpstr>Project Approach</vt:lpstr>
      <vt:lpstr>Project Organization</vt:lpstr>
      <vt:lpstr>Initiation Stage Plan  (Optional)</vt:lpstr>
    </vt:vector>
  </TitlesOfParts>
  <Company>Laerdal Medical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/>
  <cp:lastModifiedBy>Hilde</cp:lastModifiedBy>
  <cp:revision>121</cp:revision>
  <dcterms:created xsi:type="dcterms:W3CDTF">2014-02-14T08:50:31Z</dcterms:created>
  <dcterms:modified xsi:type="dcterms:W3CDTF">2017-10-02T20:43:52Z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0x0101001A4E57BA01F31A4686FDFDC27E65CE7A</vt:lpwstr>
  </property>
</Properties>
</file>